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11"/>
  </p:notesMasterIdLst>
  <p:sldIdLst>
    <p:sldId id="380" r:id="rId2"/>
    <p:sldId id="263" r:id="rId3"/>
    <p:sldId id="348" r:id="rId4"/>
    <p:sldId id="366" r:id="rId5"/>
    <p:sldId id="264" r:id="rId6"/>
    <p:sldId id="265" r:id="rId7"/>
    <p:sldId id="379" r:id="rId8"/>
    <p:sldId id="354" r:id="rId9"/>
    <p:sldId id="358" r:id="rId10"/>
    <p:sldId id="351" r:id="rId11"/>
    <p:sldId id="357" r:id="rId12"/>
    <p:sldId id="364" r:id="rId13"/>
    <p:sldId id="365" r:id="rId14"/>
    <p:sldId id="266" r:id="rId15"/>
    <p:sldId id="267" r:id="rId16"/>
    <p:sldId id="269" r:id="rId17"/>
    <p:sldId id="270" r:id="rId18"/>
    <p:sldId id="352" r:id="rId19"/>
    <p:sldId id="356" r:id="rId20"/>
    <p:sldId id="271" r:id="rId21"/>
    <p:sldId id="355" r:id="rId22"/>
    <p:sldId id="363" r:id="rId23"/>
    <p:sldId id="272" r:id="rId24"/>
    <p:sldId id="273" r:id="rId25"/>
    <p:sldId id="359" r:id="rId26"/>
    <p:sldId id="360" r:id="rId27"/>
    <p:sldId id="361" r:id="rId28"/>
    <p:sldId id="362" r:id="rId29"/>
    <p:sldId id="367" r:id="rId30"/>
    <p:sldId id="371" r:id="rId31"/>
    <p:sldId id="372" r:id="rId32"/>
    <p:sldId id="375" r:id="rId33"/>
    <p:sldId id="376" r:id="rId34"/>
    <p:sldId id="377" r:id="rId35"/>
    <p:sldId id="378" r:id="rId36"/>
    <p:sldId id="369" r:id="rId37"/>
    <p:sldId id="368" r:id="rId38"/>
    <p:sldId id="370" r:id="rId39"/>
    <p:sldId id="274" r:id="rId40"/>
    <p:sldId id="275" r:id="rId41"/>
    <p:sldId id="277" r:id="rId42"/>
    <p:sldId id="278" r:id="rId43"/>
    <p:sldId id="283" r:id="rId44"/>
    <p:sldId id="284" r:id="rId45"/>
    <p:sldId id="285" r:id="rId46"/>
    <p:sldId id="286" r:id="rId47"/>
    <p:sldId id="287" r:id="rId48"/>
    <p:sldId id="288" r:id="rId49"/>
    <p:sldId id="289" r:id="rId50"/>
    <p:sldId id="290" r:id="rId51"/>
    <p:sldId id="291" r:id="rId52"/>
    <p:sldId id="347" r:id="rId53"/>
    <p:sldId id="292" r:id="rId54"/>
    <p:sldId id="293" r:id="rId55"/>
    <p:sldId id="260" r:id="rId56"/>
    <p:sldId id="261" r:id="rId57"/>
    <p:sldId id="294" r:id="rId58"/>
    <p:sldId id="295" r:id="rId59"/>
    <p:sldId id="296" r:id="rId60"/>
    <p:sldId id="297" r:id="rId61"/>
    <p:sldId id="298" r:id="rId62"/>
    <p:sldId id="299" r:id="rId63"/>
    <p:sldId id="300" r:id="rId64"/>
    <p:sldId id="301" r:id="rId65"/>
    <p:sldId id="302" r:id="rId66"/>
    <p:sldId id="342" r:id="rId67"/>
    <p:sldId id="343" r:id="rId68"/>
    <p:sldId id="344" r:id="rId69"/>
    <p:sldId id="262" r:id="rId70"/>
    <p:sldId id="303" r:id="rId71"/>
    <p:sldId id="304" r:id="rId72"/>
    <p:sldId id="305" r:id="rId73"/>
    <p:sldId id="306" r:id="rId74"/>
    <p:sldId id="307" r:id="rId75"/>
    <p:sldId id="308" r:id="rId76"/>
    <p:sldId id="309" r:id="rId77"/>
    <p:sldId id="310" r:id="rId78"/>
    <p:sldId id="311" r:id="rId79"/>
    <p:sldId id="312" r:id="rId80"/>
    <p:sldId id="313" r:id="rId81"/>
    <p:sldId id="314" r:id="rId82"/>
    <p:sldId id="315" r:id="rId83"/>
    <p:sldId id="316" r:id="rId84"/>
    <p:sldId id="317" r:id="rId85"/>
    <p:sldId id="318" r:id="rId86"/>
    <p:sldId id="319" r:id="rId87"/>
    <p:sldId id="320" r:id="rId88"/>
    <p:sldId id="321" r:id="rId89"/>
    <p:sldId id="322" r:id="rId90"/>
    <p:sldId id="323" r:id="rId91"/>
    <p:sldId id="324" r:id="rId92"/>
    <p:sldId id="325" r:id="rId93"/>
    <p:sldId id="326" r:id="rId94"/>
    <p:sldId id="327" r:id="rId95"/>
    <p:sldId id="328" r:id="rId96"/>
    <p:sldId id="329" r:id="rId97"/>
    <p:sldId id="330" r:id="rId98"/>
    <p:sldId id="331" r:id="rId99"/>
    <p:sldId id="332" r:id="rId100"/>
    <p:sldId id="345" r:id="rId101"/>
    <p:sldId id="333" r:id="rId102"/>
    <p:sldId id="334" r:id="rId103"/>
    <p:sldId id="335" r:id="rId104"/>
    <p:sldId id="336" r:id="rId105"/>
    <p:sldId id="337" r:id="rId106"/>
    <p:sldId id="338" r:id="rId107"/>
    <p:sldId id="339" r:id="rId108"/>
    <p:sldId id="340" r:id="rId109"/>
    <p:sldId id="341" r:id="rId110"/>
  </p:sldIdLst>
  <p:sldSz cx="9144000" cy="6858000" type="screen4x3"/>
  <p:notesSz cx="6858000" cy="9144000"/>
  <p:defaultTextStyle>
    <a:defPPr>
      <a:defRPr lang="en-US"/>
    </a:defPPr>
    <a:lvl1pPr algn="l" rtl="0" eaLnBrk="0" fontAlgn="base" hangingPunct="0">
      <a:spcBef>
        <a:spcPct val="0"/>
      </a:spcBef>
      <a:spcAft>
        <a:spcPct val="0"/>
      </a:spcAft>
      <a:defRPr sz="2400" b="1"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b="1"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b="1"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b="1"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b="1"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b="1"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b="1"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b="1"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b="1"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61"/>
    <p:restoredTop sz="94623"/>
  </p:normalViewPr>
  <p:slideViewPr>
    <p:cSldViewPr>
      <p:cViewPr>
        <p:scale>
          <a:sx n="131" d="100"/>
          <a:sy n="131" d="100"/>
        </p:scale>
        <p:origin x="408" y="-6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0DF9BC5D-9170-6248-931E-3CA5D75A8DCF}"/>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Times" charset="0"/>
                <a:ea typeface="+mn-ea"/>
                <a:cs typeface="+mn-cs"/>
              </a:defRPr>
            </a:lvl1pPr>
          </a:lstStyle>
          <a:p>
            <a:pPr>
              <a:defRPr/>
            </a:pPr>
            <a:endParaRPr lang="en-US"/>
          </a:p>
        </p:txBody>
      </p:sp>
      <p:sp>
        <p:nvSpPr>
          <p:cNvPr id="104451" name="Rectangle 3">
            <a:extLst>
              <a:ext uri="{FF2B5EF4-FFF2-40B4-BE49-F238E27FC236}">
                <a16:creationId xmlns:a16="http://schemas.microsoft.com/office/drawing/2014/main" id="{3DC8B3B9-AD4C-0846-AD49-70E469907D82}"/>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charset="0"/>
                <a:ea typeface="+mn-ea"/>
                <a:cs typeface="+mn-cs"/>
              </a:defRPr>
            </a:lvl1pPr>
          </a:lstStyle>
          <a:p>
            <a:pPr>
              <a:defRPr/>
            </a:pPr>
            <a:endParaRPr lang="en-US"/>
          </a:p>
        </p:txBody>
      </p:sp>
      <p:sp>
        <p:nvSpPr>
          <p:cNvPr id="13316" name="Rectangle 4">
            <a:extLst>
              <a:ext uri="{FF2B5EF4-FFF2-40B4-BE49-F238E27FC236}">
                <a16:creationId xmlns:a16="http://schemas.microsoft.com/office/drawing/2014/main" id="{B486F6F7-29A6-6C4C-83EE-BF361F6EE513}"/>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3" name="Rectangle 5">
            <a:extLst>
              <a:ext uri="{FF2B5EF4-FFF2-40B4-BE49-F238E27FC236}">
                <a16:creationId xmlns:a16="http://schemas.microsoft.com/office/drawing/2014/main" id="{33A54113-C126-4E43-BFC5-36494041A9C4}"/>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4454" name="Rectangle 6">
            <a:extLst>
              <a:ext uri="{FF2B5EF4-FFF2-40B4-BE49-F238E27FC236}">
                <a16:creationId xmlns:a16="http://schemas.microsoft.com/office/drawing/2014/main" id="{28E8D37D-CBA9-D547-AFBB-3C97BD84F4C4}"/>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Times" charset="0"/>
                <a:ea typeface="+mn-ea"/>
                <a:cs typeface="+mn-cs"/>
              </a:defRPr>
            </a:lvl1pPr>
          </a:lstStyle>
          <a:p>
            <a:pPr>
              <a:defRPr/>
            </a:pPr>
            <a:endParaRPr lang="en-US"/>
          </a:p>
        </p:txBody>
      </p:sp>
      <p:sp>
        <p:nvSpPr>
          <p:cNvPr id="104455" name="Rectangle 7">
            <a:extLst>
              <a:ext uri="{FF2B5EF4-FFF2-40B4-BE49-F238E27FC236}">
                <a16:creationId xmlns:a16="http://schemas.microsoft.com/office/drawing/2014/main" id="{B118426E-F9F9-A646-822F-5E662148915D}"/>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fld id="{F40E43B9-A5CE-104D-BF16-D76E850B65A5}"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488EBCBA-AC4E-B64D-BFBC-80AFCE1BE0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BD6E305D-3186-8A4F-A82F-E5C679476CDC}" type="slidenum">
              <a:rPr lang="en-US" altLang="en-US" sz="1200" b="0"/>
              <a:pPr/>
              <a:t>2</a:t>
            </a:fld>
            <a:endParaRPr lang="en-US" altLang="en-US" sz="1200" b="0"/>
          </a:p>
        </p:txBody>
      </p:sp>
      <p:sp>
        <p:nvSpPr>
          <p:cNvPr id="17410" name="Rectangle 2">
            <a:extLst>
              <a:ext uri="{FF2B5EF4-FFF2-40B4-BE49-F238E27FC236}">
                <a16:creationId xmlns:a16="http://schemas.microsoft.com/office/drawing/2014/main" id="{A985CE46-1555-D940-9CBD-DBD7B72B51CA}"/>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2999EB47-58A6-DD4D-A3B6-A5F024A7A8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1890034B-61DF-AE49-8DB9-8A717535FF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3C152397-034F-8F41-84D0-0A17E74216A7}" type="slidenum">
              <a:rPr lang="en-US" altLang="en-US" sz="1200" b="0"/>
              <a:pPr/>
              <a:t>13</a:t>
            </a:fld>
            <a:endParaRPr lang="en-US" altLang="en-US" sz="1200" b="0"/>
          </a:p>
        </p:txBody>
      </p:sp>
      <p:sp>
        <p:nvSpPr>
          <p:cNvPr id="37890" name="Rectangle 2">
            <a:extLst>
              <a:ext uri="{FF2B5EF4-FFF2-40B4-BE49-F238E27FC236}">
                <a16:creationId xmlns:a16="http://schemas.microsoft.com/office/drawing/2014/main" id="{150C5D72-6099-704A-94F0-D457C423D1D5}"/>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3B04A213-1531-1742-913D-1F06C5A11C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D3FEEDD0-D96F-F145-8B74-5109604BBB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D8A62045-464A-B749-A4F2-725241E27E21}" type="slidenum">
              <a:rPr lang="en-US" altLang="en-US" sz="1200" b="0"/>
              <a:pPr/>
              <a:t>14</a:t>
            </a:fld>
            <a:endParaRPr lang="en-US" altLang="en-US" sz="1200" b="0"/>
          </a:p>
        </p:txBody>
      </p:sp>
      <p:sp>
        <p:nvSpPr>
          <p:cNvPr id="39938" name="Rectangle 2">
            <a:extLst>
              <a:ext uri="{FF2B5EF4-FFF2-40B4-BE49-F238E27FC236}">
                <a16:creationId xmlns:a16="http://schemas.microsoft.com/office/drawing/2014/main" id="{3DE335AE-29CF-CD42-AAA9-FBC80FDEF1A8}"/>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EC85975B-C059-C640-9B68-2272DF7236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330CFB6D-3ABA-6445-86FC-2BD6E274D4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3A7996F5-A5C6-0243-BFAD-BF53CA150308}" type="slidenum">
              <a:rPr lang="en-US" altLang="en-US" sz="1200" b="0"/>
              <a:pPr/>
              <a:t>15</a:t>
            </a:fld>
            <a:endParaRPr lang="en-US" altLang="en-US" sz="1200" b="0"/>
          </a:p>
        </p:txBody>
      </p:sp>
      <p:sp>
        <p:nvSpPr>
          <p:cNvPr id="41986" name="Rectangle 2">
            <a:extLst>
              <a:ext uri="{FF2B5EF4-FFF2-40B4-BE49-F238E27FC236}">
                <a16:creationId xmlns:a16="http://schemas.microsoft.com/office/drawing/2014/main" id="{1F976664-ED61-9A4B-8DF3-E46C334BACEA}"/>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5558E6FA-3E75-984E-A04A-BDD83B43E5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EA31E8D6-0B2F-3941-B990-EB70F68249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12B74CA2-0305-B041-B4BC-4947DCB3F614}" type="slidenum">
              <a:rPr lang="en-US" altLang="en-US" sz="1200" b="0"/>
              <a:pPr/>
              <a:t>16</a:t>
            </a:fld>
            <a:endParaRPr lang="en-US" altLang="en-US" sz="1200" b="0"/>
          </a:p>
        </p:txBody>
      </p:sp>
      <p:sp>
        <p:nvSpPr>
          <p:cNvPr id="44034" name="Rectangle 2">
            <a:extLst>
              <a:ext uri="{FF2B5EF4-FFF2-40B4-BE49-F238E27FC236}">
                <a16:creationId xmlns:a16="http://schemas.microsoft.com/office/drawing/2014/main" id="{41530B41-927B-2A45-9239-3816A84F61FE}"/>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91526DBC-0C4B-4840-856D-E9F51F1528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53E62AE7-1F78-254F-9779-136EBE6114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C9136C92-F182-7945-8887-F6E549E00E48}" type="slidenum">
              <a:rPr lang="en-US" altLang="en-US" sz="1200" b="0"/>
              <a:pPr/>
              <a:t>17</a:t>
            </a:fld>
            <a:endParaRPr lang="en-US" altLang="en-US" sz="1200" b="0"/>
          </a:p>
        </p:txBody>
      </p:sp>
      <p:sp>
        <p:nvSpPr>
          <p:cNvPr id="46082" name="Rectangle 2">
            <a:extLst>
              <a:ext uri="{FF2B5EF4-FFF2-40B4-BE49-F238E27FC236}">
                <a16:creationId xmlns:a16="http://schemas.microsoft.com/office/drawing/2014/main" id="{0176C44F-7BFF-9B46-B9CC-4A37D3C1A795}"/>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6AA09E7C-E862-364B-905F-13207240DD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9B1E6DAE-EBA9-0E45-8D74-4CAB15A1A1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42CDA1DA-459A-C848-978D-D8F316871FF0}" type="slidenum">
              <a:rPr lang="en-US" altLang="en-US" sz="1200" b="0"/>
              <a:pPr/>
              <a:t>20</a:t>
            </a:fld>
            <a:endParaRPr lang="en-US" altLang="en-US" sz="1200" b="0"/>
          </a:p>
        </p:txBody>
      </p:sp>
      <p:sp>
        <p:nvSpPr>
          <p:cNvPr id="50178" name="Rectangle 2">
            <a:extLst>
              <a:ext uri="{FF2B5EF4-FFF2-40B4-BE49-F238E27FC236}">
                <a16:creationId xmlns:a16="http://schemas.microsoft.com/office/drawing/2014/main" id="{274B2905-73D4-F44C-BD5B-9914475E818E}"/>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25D44FED-F251-0D4D-A714-47D22F8160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a:extLst>
              <a:ext uri="{FF2B5EF4-FFF2-40B4-BE49-F238E27FC236}">
                <a16:creationId xmlns:a16="http://schemas.microsoft.com/office/drawing/2014/main" id="{FC7674A1-2319-304D-9763-2D55A437C8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60106A65-AC49-0941-B8B8-14F7DD82BD07}" type="slidenum">
              <a:rPr lang="en-US" altLang="en-US" sz="1200" b="0"/>
              <a:pPr/>
              <a:t>22</a:t>
            </a:fld>
            <a:endParaRPr lang="en-US" altLang="en-US" sz="1200" b="0"/>
          </a:p>
        </p:txBody>
      </p:sp>
      <p:sp>
        <p:nvSpPr>
          <p:cNvPr id="53250" name="Rectangle 2">
            <a:extLst>
              <a:ext uri="{FF2B5EF4-FFF2-40B4-BE49-F238E27FC236}">
                <a16:creationId xmlns:a16="http://schemas.microsoft.com/office/drawing/2014/main" id="{16D558F5-6537-0D48-926D-9B237D33B43D}"/>
              </a:ext>
            </a:extLst>
          </p:cNvPr>
          <p:cNvSpPr>
            <a:spLocks noGrp="1" noRot="1" noChangeAspect="1" noChangeArrowheads="1" noTextEdit="1"/>
          </p:cNvSpPr>
          <p:nvPr>
            <p:ph type="sldImg"/>
          </p:nvPr>
        </p:nvSpPr>
        <p:spPr>
          <a:ln/>
        </p:spPr>
      </p:sp>
      <p:sp>
        <p:nvSpPr>
          <p:cNvPr id="53251" name="Rectangle 3">
            <a:extLst>
              <a:ext uri="{FF2B5EF4-FFF2-40B4-BE49-F238E27FC236}">
                <a16:creationId xmlns:a16="http://schemas.microsoft.com/office/drawing/2014/main" id="{AF7A1DFF-ABD7-6443-8741-CB4E39E3C5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80E2E112-5E80-0E47-B20F-5A4A2A58F6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5C19C530-9A53-1D4C-AACC-24134F533BAB}" type="slidenum">
              <a:rPr lang="en-US" altLang="en-US" sz="1200" b="0"/>
              <a:pPr/>
              <a:t>23</a:t>
            </a:fld>
            <a:endParaRPr lang="en-US" altLang="en-US" sz="1200" b="0"/>
          </a:p>
        </p:txBody>
      </p:sp>
      <p:sp>
        <p:nvSpPr>
          <p:cNvPr id="55298" name="Rectangle 2">
            <a:extLst>
              <a:ext uri="{FF2B5EF4-FFF2-40B4-BE49-F238E27FC236}">
                <a16:creationId xmlns:a16="http://schemas.microsoft.com/office/drawing/2014/main" id="{F56B2BC4-D579-9545-A268-28F3A77EB5B2}"/>
              </a:ext>
            </a:extLst>
          </p:cNvPr>
          <p:cNvSpPr>
            <a:spLocks noGrp="1" noRot="1" noChangeAspect="1" noChangeArrowheads="1" noTextEdit="1"/>
          </p:cNvSpPr>
          <p:nvPr>
            <p:ph type="sldImg"/>
          </p:nvPr>
        </p:nvSpPr>
        <p:spPr>
          <a:ln/>
        </p:spPr>
      </p:sp>
      <p:sp>
        <p:nvSpPr>
          <p:cNvPr id="55299" name="Rectangle 3">
            <a:extLst>
              <a:ext uri="{FF2B5EF4-FFF2-40B4-BE49-F238E27FC236}">
                <a16:creationId xmlns:a16="http://schemas.microsoft.com/office/drawing/2014/main" id="{3CD22DAE-9398-3648-ABFB-B7276F035B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AC19641D-777F-E04B-91C1-A977ED85F6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BBAD708A-1B53-A142-9495-8BDD7AE66391}" type="slidenum">
              <a:rPr lang="en-US" altLang="en-US" sz="1200" b="0"/>
              <a:pPr/>
              <a:t>24</a:t>
            </a:fld>
            <a:endParaRPr lang="en-US" altLang="en-US" sz="1200" b="0"/>
          </a:p>
        </p:txBody>
      </p:sp>
      <p:sp>
        <p:nvSpPr>
          <p:cNvPr id="57346" name="Rectangle 2">
            <a:extLst>
              <a:ext uri="{FF2B5EF4-FFF2-40B4-BE49-F238E27FC236}">
                <a16:creationId xmlns:a16="http://schemas.microsoft.com/office/drawing/2014/main" id="{19F44F5D-6850-6A47-9DD1-6C4B4BCE9E4B}"/>
              </a:ext>
            </a:extLst>
          </p:cNvPr>
          <p:cNvSpPr>
            <a:spLocks noGrp="1" noRot="1" noChangeAspect="1" noChangeArrowheads="1" noTextEdit="1"/>
          </p:cNvSpPr>
          <p:nvPr>
            <p:ph type="sldImg"/>
          </p:nvPr>
        </p:nvSpPr>
        <p:spPr>
          <a:ln/>
        </p:spPr>
      </p:sp>
      <p:sp>
        <p:nvSpPr>
          <p:cNvPr id="57347" name="Rectangle 3">
            <a:extLst>
              <a:ext uri="{FF2B5EF4-FFF2-40B4-BE49-F238E27FC236}">
                <a16:creationId xmlns:a16="http://schemas.microsoft.com/office/drawing/2014/main" id="{BACA3EC8-EA95-DE45-8805-0815C5D120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9ABAFD45-0812-9442-ACE5-BF915DB119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C4E6BDB2-406F-9143-A74F-6273A256ECEA}" type="slidenum">
              <a:rPr lang="en-US" altLang="en-US" sz="1200" b="0"/>
              <a:pPr/>
              <a:t>25</a:t>
            </a:fld>
            <a:endParaRPr lang="en-US" altLang="en-US" sz="1200" b="0"/>
          </a:p>
        </p:txBody>
      </p:sp>
      <p:sp>
        <p:nvSpPr>
          <p:cNvPr id="59394" name="Rectangle 2">
            <a:extLst>
              <a:ext uri="{FF2B5EF4-FFF2-40B4-BE49-F238E27FC236}">
                <a16:creationId xmlns:a16="http://schemas.microsoft.com/office/drawing/2014/main" id="{6AF0997D-FCFF-024D-B7BD-5C604D51BFB4}"/>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F06B7A96-1563-DA4E-9502-71F7C669F8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B1756C69-FA51-0946-A9D4-27AA00C1B1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3241FBC5-86C9-374E-8E47-EE5657283102}" type="slidenum">
              <a:rPr lang="en-US" altLang="en-US" sz="1200" b="0"/>
              <a:pPr/>
              <a:t>5</a:t>
            </a:fld>
            <a:endParaRPr lang="en-US" altLang="en-US" sz="1200" b="0"/>
          </a:p>
        </p:txBody>
      </p:sp>
      <p:sp>
        <p:nvSpPr>
          <p:cNvPr id="21506" name="Rectangle 2">
            <a:extLst>
              <a:ext uri="{FF2B5EF4-FFF2-40B4-BE49-F238E27FC236}">
                <a16:creationId xmlns:a16="http://schemas.microsoft.com/office/drawing/2014/main" id="{EFFC33D8-438E-D44C-B37F-1DF6890BF90E}"/>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C1205E1C-7028-D74C-ABA3-2CFD6A5F82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12A049D4-C69A-C54C-AA65-B76C30D560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6933DDBE-4D30-B444-AB87-7EE875545D2E}" type="slidenum">
              <a:rPr lang="en-US" altLang="en-US" sz="1200" b="0"/>
              <a:pPr/>
              <a:t>26</a:t>
            </a:fld>
            <a:endParaRPr lang="en-US" altLang="en-US" sz="1200" b="0"/>
          </a:p>
        </p:txBody>
      </p:sp>
      <p:sp>
        <p:nvSpPr>
          <p:cNvPr id="61442" name="Rectangle 2">
            <a:extLst>
              <a:ext uri="{FF2B5EF4-FFF2-40B4-BE49-F238E27FC236}">
                <a16:creationId xmlns:a16="http://schemas.microsoft.com/office/drawing/2014/main" id="{E0E1C9B2-BBF0-3C44-9596-34688D66BDE5}"/>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79520267-9A38-234F-A26D-0370C11407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F1AA820F-2F07-0E4C-8B9A-1CB73282CA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326C0E7B-08B8-B04F-AC49-F1CEFDA184F9}" type="slidenum">
              <a:rPr lang="en-US" altLang="en-US" sz="1200" b="0"/>
              <a:pPr/>
              <a:t>27</a:t>
            </a:fld>
            <a:endParaRPr lang="en-US" altLang="en-US" sz="1200" b="0"/>
          </a:p>
        </p:txBody>
      </p:sp>
      <p:sp>
        <p:nvSpPr>
          <p:cNvPr id="63490" name="Rectangle 2">
            <a:extLst>
              <a:ext uri="{FF2B5EF4-FFF2-40B4-BE49-F238E27FC236}">
                <a16:creationId xmlns:a16="http://schemas.microsoft.com/office/drawing/2014/main" id="{0EBF092E-8904-6946-A71B-E7C39F9E154E}"/>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A4CBB394-CC6C-2449-AA73-008FD7D51A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77DA078E-B5C3-924E-A27E-12718D94BD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88BC6995-8250-584E-81BE-7D26CBE35DF7}" type="slidenum">
              <a:rPr lang="en-US" altLang="en-US" sz="1200" b="0"/>
              <a:pPr/>
              <a:t>28</a:t>
            </a:fld>
            <a:endParaRPr lang="en-US" altLang="en-US" sz="1200" b="0"/>
          </a:p>
        </p:txBody>
      </p:sp>
      <p:sp>
        <p:nvSpPr>
          <p:cNvPr id="65538" name="Rectangle 2">
            <a:extLst>
              <a:ext uri="{FF2B5EF4-FFF2-40B4-BE49-F238E27FC236}">
                <a16:creationId xmlns:a16="http://schemas.microsoft.com/office/drawing/2014/main" id="{88148514-C6A7-134E-BDE0-476F66BA79BE}"/>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0A4CDD03-5D57-BD4F-AFB8-183C4ADA81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A03E2149-76EB-EA4D-A92E-055C837321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0829F759-AC53-FE4C-8491-C731F89FFC4D}" type="slidenum">
              <a:rPr lang="en-US" altLang="en-US" sz="1200" b="0"/>
              <a:pPr/>
              <a:t>30</a:t>
            </a:fld>
            <a:endParaRPr lang="en-US" altLang="en-US" sz="1200" b="0"/>
          </a:p>
        </p:txBody>
      </p:sp>
      <p:sp>
        <p:nvSpPr>
          <p:cNvPr id="68610" name="Rectangle 2">
            <a:extLst>
              <a:ext uri="{FF2B5EF4-FFF2-40B4-BE49-F238E27FC236}">
                <a16:creationId xmlns:a16="http://schemas.microsoft.com/office/drawing/2014/main" id="{4920443A-6236-C741-95F8-05BEB4568C03}"/>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C4B3C1FD-E7AF-5249-BA06-24DA460AD9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8478518B-1129-654A-82DE-9B7928FD40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89A5969F-BB0D-3E49-9719-ECF7B582A72E}" type="slidenum">
              <a:rPr lang="en-US" altLang="en-US" sz="1200" b="0"/>
              <a:pPr/>
              <a:t>31</a:t>
            </a:fld>
            <a:endParaRPr lang="en-US" altLang="en-US" sz="1200" b="0"/>
          </a:p>
        </p:txBody>
      </p:sp>
      <p:sp>
        <p:nvSpPr>
          <p:cNvPr id="70658" name="Rectangle 2">
            <a:extLst>
              <a:ext uri="{FF2B5EF4-FFF2-40B4-BE49-F238E27FC236}">
                <a16:creationId xmlns:a16="http://schemas.microsoft.com/office/drawing/2014/main" id="{6C7B0AFB-928C-1543-AFEC-E5462F3A57F9}"/>
              </a:ext>
            </a:extLst>
          </p:cNvPr>
          <p:cNvSpPr>
            <a:spLocks noGrp="1" noRot="1" noChangeAspect="1" noChangeArrowheads="1" noTextEdit="1"/>
          </p:cNvSpPr>
          <p:nvPr>
            <p:ph type="sldImg"/>
          </p:nvPr>
        </p:nvSpPr>
        <p:spPr>
          <a:ln/>
        </p:spPr>
      </p:sp>
      <p:sp>
        <p:nvSpPr>
          <p:cNvPr id="70659" name="Rectangle 3">
            <a:extLst>
              <a:ext uri="{FF2B5EF4-FFF2-40B4-BE49-F238E27FC236}">
                <a16:creationId xmlns:a16="http://schemas.microsoft.com/office/drawing/2014/main" id="{EC0F2F48-8DA5-1942-BD26-7BEFB33DD3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B01E617F-A417-BC4E-9EB9-3B4AD01AE1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6AD6C6EC-3AEE-3F41-8266-02078C56B70C}" type="slidenum">
              <a:rPr lang="en-US" altLang="en-US" sz="1200" b="0"/>
              <a:pPr/>
              <a:t>32</a:t>
            </a:fld>
            <a:endParaRPr lang="en-US" altLang="en-US" sz="1200" b="0"/>
          </a:p>
        </p:txBody>
      </p:sp>
      <p:sp>
        <p:nvSpPr>
          <p:cNvPr id="72706" name="Rectangle 2">
            <a:extLst>
              <a:ext uri="{FF2B5EF4-FFF2-40B4-BE49-F238E27FC236}">
                <a16:creationId xmlns:a16="http://schemas.microsoft.com/office/drawing/2014/main" id="{0C659178-CD55-BB4D-A444-613FDF22920D}"/>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DC2F18D6-A0FF-9F49-B124-C98EF547FC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a:extLst>
              <a:ext uri="{FF2B5EF4-FFF2-40B4-BE49-F238E27FC236}">
                <a16:creationId xmlns:a16="http://schemas.microsoft.com/office/drawing/2014/main" id="{5422C72B-2764-BB40-9C02-B48A08FFA7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43DEBA1B-0D7D-694B-95DD-5B3FD0C172EC}" type="slidenum">
              <a:rPr lang="en-US" altLang="en-US" sz="1200" b="0"/>
              <a:pPr/>
              <a:t>33</a:t>
            </a:fld>
            <a:endParaRPr lang="en-US" altLang="en-US" sz="1200" b="0"/>
          </a:p>
        </p:txBody>
      </p:sp>
      <p:sp>
        <p:nvSpPr>
          <p:cNvPr id="74754" name="Rectangle 2">
            <a:extLst>
              <a:ext uri="{FF2B5EF4-FFF2-40B4-BE49-F238E27FC236}">
                <a16:creationId xmlns:a16="http://schemas.microsoft.com/office/drawing/2014/main" id="{5C2EC1EC-6385-9A46-89E7-69EAA2E1A2CB}"/>
              </a:ext>
            </a:extLst>
          </p:cNvPr>
          <p:cNvSpPr>
            <a:spLocks noGrp="1" noRot="1" noChangeAspect="1" noChangeArrowheads="1" noTextEdit="1"/>
          </p:cNvSpPr>
          <p:nvPr>
            <p:ph type="sldImg"/>
          </p:nvPr>
        </p:nvSpPr>
        <p:spPr>
          <a:ln/>
        </p:spPr>
      </p:sp>
      <p:sp>
        <p:nvSpPr>
          <p:cNvPr id="74755" name="Rectangle 3">
            <a:extLst>
              <a:ext uri="{FF2B5EF4-FFF2-40B4-BE49-F238E27FC236}">
                <a16:creationId xmlns:a16="http://schemas.microsoft.com/office/drawing/2014/main" id="{E3595FFD-BA1E-024D-A405-C5CEFC62A1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4EBC3A80-E26F-7B41-BEC3-4297FA8551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B2008274-DA55-954A-B639-7541A8765358}" type="slidenum">
              <a:rPr lang="en-US" altLang="en-US" sz="1200" b="0"/>
              <a:pPr/>
              <a:t>34</a:t>
            </a:fld>
            <a:endParaRPr lang="en-US" altLang="en-US" sz="1200" b="0"/>
          </a:p>
        </p:txBody>
      </p:sp>
      <p:sp>
        <p:nvSpPr>
          <p:cNvPr id="76802" name="Rectangle 2">
            <a:extLst>
              <a:ext uri="{FF2B5EF4-FFF2-40B4-BE49-F238E27FC236}">
                <a16:creationId xmlns:a16="http://schemas.microsoft.com/office/drawing/2014/main" id="{912E572F-4117-B046-A0CB-00A5381D1142}"/>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8350BF77-7C4E-D142-A031-8580FB7D88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B72A98A6-1EEF-654A-AC9C-5453A62523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ED365CC6-6565-BA47-B255-09CBC97EEED5}" type="slidenum">
              <a:rPr lang="en-US" altLang="en-US" sz="1200" b="0"/>
              <a:pPr/>
              <a:t>35</a:t>
            </a:fld>
            <a:endParaRPr lang="en-US" altLang="en-US" sz="1200" b="0"/>
          </a:p>
        </p:txBody>
      </p:sp>
      <p:sp>
        <p:nvSpPr>
          <p:cNvPr id="78850" name="Rectangle 2">
            <a:extLst>
              <a:ext uri="{FF2B5EF4-FFF2-40B4-BE49-F238E27FC236}">
                <a16:creationId xmlns:a16="http://schemas.microsoft.com/office/drawing/2014/main" id="{D66E6855-B0A5-BF40-AD7F-85706554807D}"/>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591E7EBF-EF6C-EF40-8991-537169AC28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2751868D-8308-0040-85B4-BFAF904085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01897A38-95FB-1C4A-96F5-1226627850BD}" type="slidenum">
              <a:rPr lang="en-US" altLang="en-US" sz="1200" b="0"/>
              <a:pPr/>
              <a:t>39</a:t>
            </a:fld>
            <a:endParaRPr lang="en-US" altLang="en-US" sz="1200" b="0"/>
          </a:p>
        </p:txBody>
      </p:sp>
      <p:sp>
        <p:nvSpPr>
          <p:cNvPr id="83970" name="Rectangle 2">
            <a:extLst>
              <a:ext uri="{FF2B5EF4-FFF2-40B4-BE49-F238E27FC236}">
                <a16:creationId xmlns:a16="http://schemas.microsoft.com/office/drawing/2014/main" id="{4855CCC2-7D88-BB4C-A393-0FBD55A7DD5C}"/>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CB103267-DCA2-B14A-B912-E3DA179EE8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3B6D8954-DAEF-F543-9A31-C5DCA3E544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FFEA5A8D-2683-114F-8E47-4DE47C4C9ED3}" type="slidenum">
              <a:rPr lang="en-US" altLang="en-US" sz="1200" b="0"/>
              <a:pPr/>
              <a:t>6</a:t>
            </a:fld>
            <a:endParaRPr lang="en-US" altLang="en-US" sz="1200" b="0"/>
          </a:p>
        </p:txBody>
      </p:sp>
      <p:sp>
        <p:nvSpPr>
          <p:cNvPr id="23554" name="Rectangle 2">
            <a:extLst>
              <a:ext uri="{FF2B5EF4-FFF2-40B4-BE49-F238E27FC236}">
                <a16:creationId xmlns:a16="http://schemas.microsoft.com/office/drawing/2014/main" id="{6805716C-87B7-0C4E-8BBE-7EFE9E9B685B}"/>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99EF33D3-0345-7243-B818-E0052A72AD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2EB4E257-683E-ED43-99BF-B55AA8604E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7F30F71B-DD0F-A049-B8BA-03D8064D7FB2}" type="slidenum">
              <a:rPr lang="en-US" altLang="en-US" sz="1200" b="0"/>
              <a:pPr/>
              <a:t>40</a:t>
            </a:fld>
            <a:endParaRPr lang="en-US" altLang="en-US" sz="1200" b="0"/>
          </a:p>
        </p:txBody>
      </p:sp>
      <p:sp>
        <p:nvSpPr>
          <p:cNvPr id="86018" name="Rectangle 2">
            <a:extLst>
              <a:ext uri="{FF2B5EF4-FFF2-40B4-BE49-F238E27FC236}">
                <a16:creationId xmlns:a16="http://schemas.microsoft.com/office/drawing/2014/main" id="{71C1B7BF-1775-2B44-ACA2-4277AF694EBA}"/>
              </a:ext>
            </a:extLst>
          </p:cNvPr>
          <p:cNvSpPr>
            <a:spLocks noGrp="1" noRot="1" noChangeAspect="1" noChangeArrowheads="1" noTextEdit="1"/>
          </p:cNvSpPr>
          <p:nvPr>
            <p:ph type="sldImg"/>
          </p:nvPr>
        </p:nvSpPr>
        <p:spPr>
          <a:ln/>
        </p:spPr>
      </p:sp>
      <p:sp>
        <p:nvSpPr>
          <p:cNvPr id="86019" name="Rectangle 3">
            <a:extLst>
              <a:ext uri="{FF2B5EF4-FFF2-40B4-BE49-F238E27FC236}">
                <a16:creationId xmlns:a16="http://schemas.microsoft.com/office/drawing/2014/main" id="{D2549549-B237-D249-BDF8-A88C8F1019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E387E31E-7A1F-E74E-94E2-C900EAE45D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0CB4B044-56A4-3440-A8E3-EF5E00B77F3D}" type="slidenum">
              <a:rPr lang="en-US" altLang="en-US" sz="1200" b="0"/>
              <a:pPr/>
              <a:t>41</a:t>
            </a:fld>
            <a:endParaRPr lang="en-US" altLang="en-US" sz="1200" b="0"/>
          </a:p>
        </p:txBody>
      </p:sp>
      <p:sp>
        <p:nvSpPr>
          <p:cNvPr id="88066" name="Rectangle 2">
            <a:extLst>
              <a:ext uri="{FF2B5EF4-FFF2-40B4-BE49-F238E27FC236}">
                <a16:creationId xmlns:a16="http://schemas.microsoft.com/office/drawing/2014/main" id="{3491D5DD-8E83-D743-9C0D-3BCD49CC00EE}"/>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6F907DDA-0008-0A4D-92BF-D207E9AF07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62913804-7999-5848-9A07-6D120735E3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08BFE418-299C-B741-875D-82761F0BD121}" type="slidenum">
              <a:rPr lang="en-US" altLang="en-US" sz="1200" b="0"/>
              <a:pPr/>
              <a:t>42</a:t>
            </a:fld>
            <a:endParaRPr lang="en-US" altLang="en-US" sz="1200" b="0"/>
          </a:p>
        </p:txBody>
      </p:sp>
      <p:sp>
        <p:nvSpPr>
          <p:cNvPr id="90114" name="Rectangle 2">
            <a:extLst>
              <a:ext uri="{FF2B5EF4-FFF2-40B4-BE49-F238E27FC236}">
                <a16:creationId xmlns:a16="http://schemas.microsoft.com/office/drawing/2014/main" id="{DFC539FA-F291-C34B-9171-A3B6FF20A3A5}"/>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50C2EA82-45DF-224A-BBBF-62EB6A387F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206F5D28-7A12-F143-A886-0D6EF1C79C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08454B6E-B26E-0B45-AF26-B7C9780D299E}" type="slidenum">
              <a:rPr lang="en-US" altLang="en-US" sz="1200" b="0"/>
              <a:pPr/>
              <a:t>43</a:t>
            </a:fld>
            <a:endParaRPr lang="en-US" altLang="en-US" sz="1200" b="0"/>
          </a:p>
        </p:txBody>
      </p:sp>
      <p:sp>
        <p:nvSpPr>
          <p:cNvPr id="92162" name="Rectangle 2">
            <a:extLst>
              <a:ext uri="{FF2B5EF4-FFF2-40B4-BE49-F238E27FC236}">
                <a16:creationId xmlns:a16="http://schemas.microsoft.com/office/drawing/2014/main" id="{48C87FD3-27F1-5E41-A7DC-9283122C01F9}"/>
              </a:ext>
            </a:extLst>
          </p:cNvPr>
          <p:cNvSpPr>
            <a:spLocks noGrp="1" noRot="1" noChangeAspect="1" noChangeArrowheads="1" noTextEdit="1"/>
          </p:cNvSpPr>
          <p:nvPr>
            <p:ph type="sldImg"/>
          </p:nvPr>
        </p:nvSpPr>
        <p:spPr>
          <a:ln/>
        </p:spPr>
      </p:sp>
      <p:sp>
        <p:nvSpPr>
          <p:cNvPr id="92163" name="Rectangle 3">
            <a:extLst>
              <a:ext uri="{FF2B5EF4-FFF2-40B4-BE49-F238E27FC236}">
                <a16:creationId xmlns:a16="http://schemas.microsoft.com/office/drawing/2014/main" id="{6FF4A981-8AC9-284C-8F3B-343F2CA3A3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A019E995-9519-5742-9953-0C2ADF9B14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5E645927-307C-9741-817D-0BA8852A205D}" type="slidenum">
              <a:rPr lang="en-US" altLang="en-US" sz="1200" b="0"/>
              <a:pPr/>
              <a:t>44</a:t>
            </a:fld>
            <a:endParaRPr lang="en-US" altLang="en-US" sz="1200" b="0"/>
          </a:p>
        </p:txBody>
      </p:sp>
      <p:sp>
        <p:nvSpPr>
          <p:cNvPr id="94210" name="Rectangle 2">
            <a:extLst>
              <a:ext uri="{FF2B5EF4-FFF2-40B4-BE49-F238E27FC236}">
                <a16:creationId xmlns:a16="http://schemas.microsoft.com/office/drawing/2014/main" id="{17FDBE0A-AC63-2446-8862-A40E0E57025F}"/>
              </a:ext>
            </a:extLst>
          </p:cNvPr>
          <p:cNvSpPr>
            <a:spLocks noGrp="1" noRot="1" noChangeAspect="1" noChangeArrowheads="1" noTextEdit="1"/>
          </p:cNvSpPr>
          <p:nvPr>
            <p:ph type="sldImg"/>
          </p:nvPr>
        </p:nvSpPr>
        <p:spPr>
          <a:ln/>
        </p:spPr>
      </p:sp>
      <p:sp>
        <p:nvSpPr>
          <p:cNvPr id="94211" name="Rectangle 3">
            <a:extLst>
              <a:ext uri="{FF2B5EF4-FFF2-40B4-BE49-F238E27FC236}">
                <a16:creationId xmlns:a16="http://schemas.microsoft.com/office/drawing/2014/main" id="{8096DECC-07E1-9743-925B-6A619A3FB5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FCF7671B-7556-F944-BD8C-4C9855EE6E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8163D9CD-F1D7-B94D-BAE1-E5BB69691D81}" type="slidenum">
              <a:rPr lang="en-US" altLang="en-US" sz="1200" b="0"/>
              <a:pPr/>
              <a:t>45</a:t>
            </a:fld>
            <a:endParaRPr lang="en-US" altLang="en-US" sz="1200" b="0"/>
          </a:p>
        </p:txBody>
      </p:sp>
      <p:sp>
        <p:nvSpPr>
          <p:cNvPr id="96258" name="Rectangle 2">
            <a:extLst>
              <a:ext uri="{FF2B5EF4-FFF2-40B4-BE49-F238E27FC236}">
                <a16:creationId xmlns:a16="http://schemas.microsoft.com/office/drawing/2014/main" id="{FB9334CE-06CA-BF4A-ACFC-E7C24972A63E}"/>
              </a:ext>
            </a:extLst>
          </p:cNvPr>
          <p:cNvSpPr>
            <a:spLocks noGrp="1" noRot="1" noChangeAspect="1" noChangeArrowheads="1" noTextEdit="1"/>
          </p:cNvSpPr>
          <p:nvPr>
            <p:ph type="sldImg"/>
          </p:nvPr>
        </p:nvSpPr>
        <p:spPr>
          <a:ln/>
        </p:spPr>
      </p:sp>
      <p:sp>
        <p:nvSpPr>
          <p:cNvPr id="96259" name="Rectangle 3">
            <a:extLst>
              <a:ext uri="{FF2B5EF4-FFF2-40B4-BE49-F238E27FC236}">
                <a16:creationId xmlns:a16="http://schemas.microsoft.com/office/drawing/2014/main" id="{F30557BA-B05B-C747-A21F-3C8544F788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50D58260-BF61-5F45-8241-1F77A1B86D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5E4E8DF9-DDCE-0840-8A2F-F1B240BA6DD0}" type="slidenum">
              <a:rPr lang="en-US" altLang="en-US" sz="1200" b="0"/>
              <a:pPr/>
              <a:t>46</a:t>
            </a:fld>
            <a:endParaRPr lang="en-US" altLang="en-US" sz="1200" b="0"/>
          </a:p>
        </p:txBody>
      </p:sp>
      <p:sp>
        <p:nvSpPr>
          <p:cNvPr id="98306" name="Rectangle 2">
            <a:extLst>
              <a:ext uri="{FF2B5EF4-FFF2-40B4-BE49-F238E27FC236}">
                <a16:creationId xmlns:a16="http://schemas.microsoft.com/office/drawing/2014/main" id="{FD055F06-988F-EE47-AD54-7C94B0B50F24}"/>
              </a:ext>
            </a:extLst>
          </p:cNvPr>
          <p:cNvSpPr>
            <a:spLocks noGrp="1" noRot="1" noChangeAspect="1" noChangeArrowheads="1" noTextEdit="1"/>
          </p:cNvSpPr>
          <p:nvPr>
            <p:ph type="sldImg"/>
          </p:nvPr>
        </p:nvSpPr>
        <p:spPr>
          <a:ln/>
        </p:spPr>
      </p:sp>
      <p:sp>
        <p:nvSpPr>
          <p:cNvPr id="98307" name="Rectangle 3">
            <a:extLst>
              <a:ext uri="{FF2B5EF4-FFF2-40B4-BE49-F238E27FC236}">
                <a16:creationId xmlns:a16="http://schemas.microsoft.com/office/drawing/2014/main" id="{3867BF0C-7534-2B4E-9B8A-2BBDDCA6A3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A85F5459-CA8A-C04D-8F2C-0A9B11A4AC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9E8342B6-626F-5B46-87CB-2079819F0A5A}" type="slidenum">
              <a:rPr lang="en-US" altLang="en-US" sz="1200" b="0"/>
              <a:pPr/>
              <a:t>47</a:t>
            </a:fld>
            <a:endParaRPr lang="en-US" altLang="en-US" sz="1200" b="0"/>
          </a:p>
        </p:txBody>
      </p:sp>
      <p:sp>
        <p:nvSpPr>
          <p:cNvPr id="100354" name="Rectangle 2">
            <a:extLst>
              <a:ext uri="{FF2B5EF4-FFF2-40B4-BE49-F238E27FC236}">
                <a16:creationId xmlns:a16="http://schemas.microsoft.com/office/drawing/2014/main" id="{FBBA29B9-9C3D-854B-95D6-693887B01C6C}"/>
              </a:ext>
            </a:extLst>
          </p:cNvPr>
          <p:cNvSpPr>
            <a:spLocks noGrp="1" noRot="1" noChangeAspect="1" noChangeArrowheads="1" noTextEdit="1"/>
          </p:cNvSpPr>
          <p:nvPr>
            <p:ph type="sldImg"/>
          </p:nvPr>
        </p:nvSpPr>
        <p:spPr>
          <a:ln/>
        </p:spPr>
      </p:sp>
      <p:sp>
        <p:nvSpPr>
          <p:cNvPr id="100355" name="Rectangle 3">
            <a:extLst>
              <a:ext uri="{FF2B5EF4-FFF2-40B4-BE49-F238E27FC236}">
                <a16:creationId xmlns:a16="http://schemas.microsoft.com/office/drawing/2014/main" id="{F042FC88-9E5A-0343-8FFE-6E19C311A5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19D29590-9F82-1A47-A8BD-673672AC62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91FE4088-8D05-E248-898F-3B8D9EA51C9A}" type="slidenum">
              <a:rPr lang="en-US" altLang="en-US" sz="1200" b="0"/>
              <a:pPr/>
              <a:t>48</a:t>
            </a:fld>
            <a:endParaRPr lang="en-US" altLang="en-US" sz="1200" b="0"/>
          </a:p>
        </p:txBody>
      </p:sp>
      <p:sp>
        <p:nvSpPr>
          <p:cNvPr id="102402" name="Rectangle 2">
            <a:extLst>
              <a:ext uri="{FF2B5EF4-FFF2-40B4-BE49-F238E27FC236}">
                <a16:creationId xmlns:a16="http://schemas.microsoft.com/office/drawing/2014/main" id="{C44B6D8B-E866-2248-8F38-31FB268EB2C5}"/>
              </a:ext>
            </a:extLst>
          </p:cNvPr>
          <p:cNvSpPr>
            <a:spLocks noGrp="1" noRot="1" noChangeAspect="1" noChangeArrowheads="1" noTextEdit="1"/>
          </p:cNvSpPr>
          <p:nvPr>
            <p:ph type="sldImg"/>
          </p:nvPr>
        </p:nvSpPr>
        <p:spPr>
          <a:ln/>
        </p:spPr>
      </p:sp>
      <p:sp>
        <p:nvSpPr>
          <p:cNvPr id="102403" name="Rectangle 3">
            <a:extLst>
              <a:ext uri="{FF2B5EF4-FFF2-40B4-BE49-F238E27FC236}">
                <a16:creationId xmlns:a16="http://schemas.microsoft.com/office/drawing/2014/main" id="{878D7242-55DC-6749-A840-8361DA3674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879D86B9-49F7-194B-9672-41D1DEF37A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766A45F1-F96A-5B4E-BC4F-290198FC5BE8}" type="slidenum">
              <a:rPr lang="en-US" altLang="en-US" sz="1200" b="0"/>
              <a:pPr/>
              <a:t>49</a:t>
            </a:fld>
            <a:endParaRPr lang="en-US" altLang="en-US" sz="1200" b="0"/>
          </a:p>
        </p:txBody>
      </p:sp>
      <p:sp>
        <p:nvSpPr>
          <p:cNvPr id="104450" name="Rectangle 2">
            <a:extLst>
              <a:ext uri="{FF2B5EF4-FFF2-40B4-BE49-F238E27FC236}">
                <a16:creationId xmlns:a16="http://schemas.microsoft.com/office/drawing/2014/main" id="{F66F885E-4C3F-334C-AD35-52778BA5FF29}"/>
              </a:ext>
            </a:extLst>
          </p:cNvPr>
          <p:cNvSpPr>
            <a:spLocks noGrp="1" noRot="1" noChangeAspect="1" noChangeArrowheads="1" noTextEdit="1"/>
          </p:cNvSpPr>
          <p:nvPr>
            <p:ph type="sldImg"/>
          </p:nvPr>
        </p:nvSpPr>
        <p:spPr>
          <a:ln/>
        </p:spPr>
      </p:sp>
      <p:sp>
        <p:nvSpPr>
          <p:cNvPr id="104451" name="Rectangle 3">
            <a:extLst>
              <a:ext uri="{FF2B5EF4-FFF2-40B4-BE49-F238E27FC236}">
                <a16:creationId xmlns:a16="http://schemas.microsoft.com/office/drawing/2014/main" id="{0D7F6726-B059-2B43-8EC5-8707918F5E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704969C6-88D1-6B49-81B4-35DA3F42F2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1E5097DB-1A04-9D4D-9C72-FE8DFCCA29BD}" type="slidenum">
              <a:rPr lang="en-US" altLang="en-US" sz="1200" b="0"/>
              <a:pPr/>
              <a:t>7</a:t>
            </a:fld>
            <a:endParaRPr lang="en-US" altLang="en-US" sz="1200" b="0"/>
          </a:p>
        </p:txBody>
      </p:sp>
      <p:sp>
        <p:nvSpPr>
          <p:cNvPr id="25602" name="Rectangle 2">
            <a:extLst>
              <a:ext uri="{FF2B5EF4-FFF2-40B4-BE49-F238E27FC236}">
                <a16:creationId xmlns:a16="http://schemas.microsoft.com/office/drawing/2014/main" id="{B1AA5BAE-F36A-844F-9CA3-D05876E3DDAA}"/>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6AE44409-CE8A-A54C-9B2D-BAAD9C6B93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B4B3776D-F607-3741-86B0-7116B90BB4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46AE6EDE-E7A1-ED4C-B699-2876A429461C}" type="slidenum">
              <a:rPr lang="en-US" altLang="en-US" sz="1200" b="0"/>
              <a:pPr/>
              <a:t>50</a:t>
            </a:fld>
            <a:endParaRPr lang="en-US" altLang="en-US" sz="1200" b="0"/>
          </a:p>
        </p:txBody>
      </p:sp>
      <p:sp>
        <p:nvSpPr>
          <p:cNvPr id="106498" name="Rectangle 2">
            <a:extLst>
              <a:ext uri="{FF2B5EF4-FFF2-40B4-BE49-F238E27FC236}">
                <a16:creationId xmlns:a16="http://schemas.microsoft.com/office/drawing/2014/main" id="{84BC940A-9CED-1B4A-B794-5EB38F6F012E}"/>
              </a:ext>
            </a:extLst>
          </p:cNvPr>
          <p:cNvSpPr>
            <a:spLocks noGrp="1" noRot="1" noChangeAspect="1" noChangeArrowheads="1" noTextEdit="1"/>
          </p:cNvSpPr>
          <p:nvPr>
            <p:ph type="sldImg"/>
          </p:nvPr>
        </p:nvSpPr>
        <p:spPr>
          <a:ln/>
        </p:spPr>
      </p:sp>
      <p:sp>
        <p:nvSpPr>
          <p:cNvPr id="106499" name="Rectangle 3">
            <a:extLst>
              <a:ext uri="{FF2B5EF4-FFF2-40B4-BE49-F238E27FC236}">
                <a16:creationId xmlns:a16="http://schemas.microsoft.com/office/drawing/2014/main" id="{8CC58862-1A2D-3241-862D-56D8FA36F0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E234C300-2712-D149-BBA7-20E69E027B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C95EA1EF-AC11-0A41-9D0C-0EE7D4966316}" type="slidenum">
              <a:rPr lang="en-US" altLang="en-US" sz="1200" b="0"/>
              <a:pPr/>
              <a:t>51</a:t>
            </a:fld>
            <a:endParaRPr lang="en-US" altLang="en-US" sz="1200" b="0"/>
          </a:p>
        </p:txBody>
      </p:sp>
      <p:sp>
        <p:nvSpPr>
          <p:cNvPr id="108546" name="Rectangle 2">
            <a:extLst>
              <a:ext uri="{FF2B5EF4-FFF2-40B4-BE49-F238E27FC236}">
                <a16:creationId xmlns:a16="http://schemas.microsoft.com/office/drawing/2014/main" id="{B2D05E5D-F25E-BD41-B3DF-BB5B902801E0}"/>
              </a:ext>
            </a:extLst>
          </p:cNvPr>
          <p:cNvSpPr>
            <a:spLocks noGrp="1" noRot="1" noChangeAspect="1" noChangeArrowheads="1" noTextEdit="1"/>
          </p:cNvSpPr>
          <p:nvPr>
            <p:ph type="sldImg"/>
          </p:nvPr>
        </p:nvSpPr>
        <p:spPr>
          <a:ln/>
        </p:spPr>
      </p:sp>
      <p:sp>
        <p:nvSpPr>
          <p:cNvPr id="108547" name="Rectangle 3">
            <a:extLst>
              <a:ext uri="{FF2B5EF4-FFF2-40B4-BE49-F238E27FC236}">
                <a16:creationId xmlns:a16="http://schemas.microsoft.com/office/drawing/2014/main" id="{2CB1DEA7-D35F-3149-B5E8-F26627FEF4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D01889C7-553A-624E-87A2-223B83A23F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BC39765C-13BF-7E4A-94E6-E25B405A2A3C}" type="slidenum">
              <a:rPr lang="en-US" altLang="en-US" sz="1200" b="0"/>
              <a:pPr/>
              <a:t>52</a:t>
            </a:fld>
            <a:endParaRPr lang="en-US" altLang="en-US" sz="1200" b="0"/>
          </a:p>
        </p:txBody>
      </p:sp>
      <p:sp>
        <p:nvSpPr>
          <p:cNvPr id="110594" name="Rectangle 2">
            <a:extLst>
              <a:ext uri="{FF2B5EF4-FFF2-40B4-BE49-F238E27FC236}">
                <a16:creationId xmlns:a16="http://schemas.microsoft.com/office/drawing/2014/main" id="{E603F2EA-35BD-E747-9E79-40DCD9AD6C8C}"/>
              </a:ext>
            </a:extLst>
          </p:cNvPr>
          <p:cNvSpPr>
            <a:spLocks noGrp="1" noRot="1" noChangeAspect="1" noChangeArrowheads="1" noTextEdit="1"/>
          </p:cNvSpPr>
          <p:nvPr>
            <p:ph type="sldImg"/>
          </p:nvPr>
        </p:nvSpPr>
        <p:spPr>
          <a:ln/>
        </p:spPr>
      </p:sp>
      <p:sp>
        <p:nvSpPr>
          <p:cNvPr id="110595" name="Rectangle 3">
            <a:extLst>
              <a:ext uri="{FF2B5EF4-FFF2-40B4-BE49-F238E27FC236}">
                <a16:creationId xmlns:a16="http://schemas.microsoft.com/office/drawing/2014/main" id="{57967FC1-5F26-F049-BD8A-DA62ADAF2E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33D40600-4BF6-E14D-82F0-7EBA95DE88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E87D04FB-5B02-AA48-8AF8-E958ECEFE06F}" type="slidenum">
              <a:rPr lang="en-US" altLang="en-US" sz="1200" b="0"/>
              <a:pPr/>
              <a:t>53</a:t>
            </a:fld>
            <a:endParaRPr lang="en-US" altLang="en-US" sz="1200" b="0"/>
          </a:p>
        </p:txBody>
      </p:sp>
      <p:sp>
        <p:nvSpPr>
          <p:cNvPr id="112642" name="Rectangle 2">
            <a:extLst>
              <a:ext uri="{FF2B5EF4-FFF2-40B4-BE49-F238E27FC236}">
                <a16:creationId xmlns:a16="http://schemas.microsoft.com/office/drawing/2014/main" id="{E2BCC56D-EF4C-0846-B89D-5EF03A7EFB7D}"/>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53AD162F-7E8A-D84D-94AF-8B9E541B7B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9FC281AE-B2DE-C149-B8FB-63B8E2668F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23C4B5E4-C7C5-B34A-AA84-1BAC05C39488}" type="slidenum">
              <a:rPr lang="en-US" altLang="en-US" sz="1200" b="0"/>
              <a:pPr/>
              <a:t>54</a:t>
            </a:fld>
            <a:endParaRPr lang="en-US" altLang="en-US" sz="1200" b="0"/>
          </a:p>
        </p:txBody>
      </p:sp>
      <p:sp>
        <p:nvSpPr>
          <p:cNvPr id="114690" name="Rectangle 2">
            <a:extLst>
              <a:ext uri="{FF2B5EF4-FFF2-40B4-BE49-F238E27FC236}">
                <a16:creationId xmlns:a16="http://schemas.microsoft.com/office/drawing/2014/main" id="{7EE4F0B4-6F42-2A48-99FA-D9C746115117}"/>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80C1DBC2-89FE-8544-B360-E75FBA97D8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a:extLst>
              <a:ext uri="{FF2B5EF4-FFF2-40B4-BE49-F238E27FC236}">
                <a16:creationId xmlns:a16="http://schemas.microsoft.com/office/drawing/2014/main" id="{AB185ADD-1F55-5A4C-B475-37565CCB7A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ACF4C265-4DC5-C149-96E8-E2D21BA26E53}" type="slidenum">
              <a:rPr lang="en-US" altLang="en-US" sz="1200" b="0"/>
              <a:pPr/>
              <a:t>55</a:t>
            </a:fld>
            <a:endParaRPr lang="en-US" altLang="en-US" sz="1200" b="0"/>
          </a:p>
        </p:txBody>
      </p:sp>
      <p:sp>
        <p:nvSpPr>
          <p:cNvPr id="116738" name="Rectangle 2">
            <a:extLst>
              <a:ext uri="{FF2B5EF4-FFF2-40B4-BE49-F238E27FC236}">
                <a16:creationId xmlns:a16="http://schemas.microsoft.com/office/drawing/2014/main" id="{68EADDCD-D4CD-1645-A39C-62E4F2C9C991}"/>
              </a:ext>
            </a:extLst>
          </p:cNvPr>
          <p:cNvSpPr>
            <a:spLocks noGrp="1" noRot="1" noChangeAspect="1" noChangeArrowheads="1" noTextEdit="1"/>
          </p:cNvSpPr>
          <p:nvPr>
            <p:ph type="sldImg"/>
          </p:nvPr>
        </p:nvSpPr>
        <p:spPr>
          <a:ln/>
        </p:spPr>
      </p:sp>
      <p:sp>
        <p:nvSpPr>
          <p:cNvPr id="116739" name="Rectangle 3">
            <a:extLst>
              <a:ext uri="{FF2B5EF4-FFF2-40B4-BE49-F238E27FC236}">
                <a16:creationId xmlns:a16="http://schemas.microsoft.com/office/drawing/2014/main" id="{CD9792DF-A24F-6D45-961A-E9EEB38966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B82CCBB3-0BA4-834E-BC9B-9D3AA20CB6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B22E99A4-59DE-D443-8698-0716AA67157A}" type="slidenum">
              <a:rPr lang="en-US" altLang="en-US" sz="1200" b="0"/>
              <a:pPr/>
              <a:t>56</a:t>
            </a:fld>
            <a:endParaRPr lang="en-US" altLang="en-US" sz="1200" b="0"/>
          </a:p>
        </p:txBody>
      </p:sp>
      <p:sp>
        <p:nvSpPr>
          <p:cNvPr id="118786" name="Rectangle 2">
            <a:extLst>
              <a:ext uri="{FF2B5EF4-FFF2-40B4-BE49-F238E27FC236}">
                <a16:creationId xmlns:a16="http://schemas.microsoft.com/office/drawing/2014/main" id="{5E239854-0D25-8B4A-B375-B23B7661E436}"/>
              </a:ext>
            </a:extLst>
          </p:cNvPr>
          <p:cNvSpPr>
            <a:spLocks noGrp="1" noRot="1" noChangeAspect="1" noChangeArrowheads="1" noTextEdit="1"/>
          </p:cNvSpPr>
          <p:nvPr>
            <p:ph type="sldImg"/>
          </p:nvPr>
        </p:nvSpPr>
        <p:spPr>
          <a:ln/>
        </p:spPr>
      </p:sp>
      <p:sp>
        <p:nvSpPr>
          <p:cNvPr id="118787" name="Rectangle 3">
            <a:extLst>
              <a:ext uri="{FF2B5EF4-FFF2-40B4-BE49-F238E27FC236}">
                <a16:creationId xmlns:a16="http://schemas.microsoft.com/office/drawing/2014/main" id="{0817C440-9A91-9245-8851-651A7327F6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a:extLst>
              <a:ext uri="{FF2B5EF4-FFF2-40B4-BE49-F238E27FC236}">
                <a16:creationId xmlns:a16="http://schemas.microsoft.com/office/drawing/2014/main" id="{3C33F755-1DB4-F248-91E4-66BC5CFEC4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F1EF0D3C-FD7E-3749-9A64-9B94978B6182}" type="slidenum">
              <a:rPr lang="en-US" altLang="en-US" sz="1200" b="0"/>
              <a:pPr/>
              <a:t>57</a:t>
            </a:fld>
            <a:endParaRPr lang="en-US" altLang="en-US" sz="1200" b="0"/>
          </a:p>
        </p:txBody>
      </p:sp>
      <p:sp>
        <p:nvSpPr>
          <p:cNvPr id="120834" name="Rectangle 2">
            <a:extLst>
              <a:ext uri="{FF2B5EF4-FFF2-40B4-BE49-F238E27FC236}">
                <a16:creationId xmlns:a16="http://schemas.microsoft.com/office/drawing/2014/main" id="{32FFCAA5-F748-3443-BF0D-5D15A9796689}"/>
              </a:ext>
            </a:extLst>
          </p:cNvPr>
          <p:cNvSpPr>
            <a:spLocks noGrp="1" noRot="1" noChangeAspect="1" noChangeArrowheads="1" noTextEdit="1"/>
          </p:cNvSpPr>
          <p:nvPr>
            <p:ph type="sldImg"/>
          </p:nvPr>
        </p:nvSpPr>
        <p:spPr>
          <a:ln/>
        </p:spPr>
      </p:sp>
      <p:sp>
        <p:nvSpPr>
          <p:cNvPr id="120835" name="Rectangle 3">
            <a:extLst>
              <a:ext uri="{FF2B5EF4-FFF2-40B4-BE49-F238E27FC236}">
                <a16:creationId xmlns:a16="http://schemas.microsoft.com/office/drawing/2014/main" id="{23CBA170-E7FE-6246-8E01-99BC005CD5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268BEFBA-F811-2B48-AABC-1EC71AE701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200905BB-24DA-2748-A288-E7772137C924}" type="slidenum">
              <a:rPr lang="en-US" altLang="en-US" sz="1200" b="0"/>
              <a:pPr/>
              <a:t>58</a:t>
            </a:fld>
            <a:endParaRPr lang="en-US" altLang="en-US" sz="1200" b="0"/>
          </a:p>
        </p:txBody>
      </p:sp>
      <p:sp>
        <p:nvSpPr>
          <p:cNvPr id="122882" name="Rectangle 2">
            <a:extLst>
              <a:ext uri="{FF2B5EF4-FFF2-40B4-BE49-F238E27FC236}">
                <a16:creationId xmlns:a16="http://schemas.microsoft.com/office/drawing/2014/main" id="{BFCE6D09-E53A-2C44-93F5-74308F7ADCE1}"/>
              </a:ext>
            </a:extLst>
          </p:cNvPr>
          <p:cNvSpPr>
            <a:spLocks noGrp="1" noRot="1" noChangeAspect="1" noChangeArrowheads="1" noTextEdit="1"/>
          </p:cNvSpPr>
          <p:nvPr>
            <p:ph type="sldImg"/>
          </p:nvPr>
        </p:nvSpPr>
        <p:spPr>
          <a:ln/>
        </p:spPr>
      </p:sp>
      <p:sp>
        <p:nvSpPr>
          <p:cNvPr id="122883" name="Rectangle 3">
            <a:extLst>
              <a:ext uri="{FF2B5EF4-FFF2-40B4-BE49-F238E27FC236}">
                <a16:creationId xmlns:a16="http://schemas.microsoft.com/office/drawing/2014/main" id="{097C757F-3E7E-EB44-AF6F-0EBE1FC980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820397CA-2A8B-C74A-81D7-EF502E557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82951F3C-B3EB-014A-AFF8-07A62CAFF316}" type="slidenum">
              <a:rPr lang="en-US" altLang="en-US" sz="1200" b="0"/>
              <a:pPr/>
              <a:t>59</a:t>
            </a:fld>
            <a:endParaRPr lang="en-US" altLang="en-US" sz="1200" b="0"/>
          </a:p>
        </p:txBody>
      </p:sp>
      <p:sp>
        <p:nvSpPr>
          <p:cNvPr id="124930" name="Rectangle 2">
            <a:extLst>
              <a:ext uri="{FF2B5EF4-FFF2-40B4-BE49-F238E27FC236}">
                <a16:creationId xmlns:a16="http://schemas.microsoft.com/office/drawing/2014/main" id="{60EA2B6E-0E84-E440-B415-4BEAB8254EAF}"/>
              </a:ext>
            </a:extLst>
          </p:cNvPr>
          <p:cNvSpPr>
            <a:spLocks noGrp="1" noRot="1" noChangeAspect="1" noChangeArrowheads="1" noTextEdit="1"/>
          </p:cNvSpPr>
          <p:nvPr>
            <p:ph type="sldImg"/>
          </p:nvPr>
        </p:nvSpPr>
        <p:spPr>
          <a:ln/>
        </p:spPr>
      </p:sp>
      <p:sp>
        <p:nvSpPr>
          <p:cNvPr id="124931" name="Rectangle 3">
            <a:extLst>
              <a:ext uri="{FF2B5EF4-FFF2-40B4-BE49-F238E27FC236}">
                <a16:creationId xmlns:a16="http://schemas.microsoft.com/office/drawing/2014/main" id="{236EF55D-6FD4-DB43-A9D8-087925D8BA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20C51903-2E17-C844-95B7-7630BB60F5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2E3EAAFB-3770-2B42-B7F8-EA6838E4E0F5}" type="slidenum">
              <a:rPr lang="en-US" altLang="en-US" sz="1200" b="0"/>
              <a:pPr/>
              <a:t>8</a:t>
            </a:fld>
            <a:endParaRPr lang="en-US" altLang="en-US" sz="1200" b="0"/>
          </a:p>
        </p:txBody>
      </p:sp>
      <p:sp>
        <p:nvSpPr>
          <p:cNvPr id="27650" name="Rectangle 2">
            <a:extLst>
              <a:ext uri="{FF2B5EF4-FFF2-40B4-BE49-F238E27FC236}">
                <a16:creationId xmlns:a16="http://schemas.microsoft.com/office/drawing/2014/main" id="{0AE1032A-33D3-C94D-A4D7-CBE6786AB464}"/>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1302DF29-5C88-6B4E-B4DE-4FD4B15316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a:extLst>
              <a:ext uri="{FF2B5EF4-FFF2-40B4-BE49-F238E27FC236}">
                <a16:creationId xmlns:a16="http://schemas.microsoft.com/office/drawing/2014/main" id="{1599B023-E9FC-CA4E-A071-2FA118AC75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D6C2AC6D-C976-D547-ACCC-F1D3A24C5FFE}" type="slidenum">
              <a:rPr lang="en-US" altLang="en-US" sz="1200" b="0"/>
              <a:pPr/>
              <a:t>60</a:t>
            </a:fld>
            <a:endParaRPr lang="en-US" altLang="en-US" sz="1200" b="0"/>
          </a:p>
        </p:txBody>
      </p:sp>
      <p:sp>
        <p:nvSpPr>
          <p:cNvPr id="126978" name="Rectangle 2">
            <a:extLst>
              <a:ext uri="{FF2B5EF4-FFF2-40B4-BE49-F238E27FC236}">
                <a16:creationId xmlns:a16="http://schemas.microsoft.com/office/drawing/2014/main" id="{399879FD-25A8-314A-B663-66457BC57D28}"/>
              </a:ext>
            </a:extLst>
          </p:cNvPr>
          <p:cNvSpPr>
            <a:spLocks noGrp="1" noRot="1" noChangeAspect="1" noChangeArrowheads="1" noTextEdit="1"/>
          </p:cNvSpPr>
          <p:nvPr>
            <p:ph type="sldImg"/>
          </p:nvPr>
        </p:nvSpPr>
        <p:spPr>
          <a:ln/>
        </p:spPr>
      </p:sp>
      <p:sp>
        <p:nvSpPr>
          <p:cNvPr id="126979" name="Rectangle 3">
            <a:extLst>
              <a:ext uri="{FF2B5EF4-FFF2-40B4-BE49-F238E27FC236}">
                <a16:creationId xmlns:a16="http://schemas.microsoft.com/office/drawing/2014/main" id="{B6BBFF51-B6A8-6A40-A452-EDFDB9A82F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a:extLst>
              <a:ext uri="{FF2B5EF4-FFF2-40B4-BE49-F238E27FC236}">
                <a16:creationId xmlns:a16="http://schemas.microsoft.com/office/drawing/2014/main" id="{7B041DD5-B485-274B-A4A5-1C13053204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38E8C07E-AF19-EC4D-B5C4-C01A8F553E11}" type="slidenum">
              <a:rPr lang="en-US" altLang="en-US" sz="1200" b="0"/>
              <a:pPr/>
              <a:t>61</a:t>
            </a:fld>
            <a:endParaRPr lang="en-US" altLang="en-US" sz="1200" b="0"/>
          </a:p>
        </p:txBody>
      </p:sp>
      <p:sp>
        <p:nvSpPr>
          <p:cNvPr id="129026" name="Rectangle 2">
            <a:extLst>
              <a:ext uri="{FF2B5EF4-FFF2-40B4-BE49-F238E27FC236}">
                <a16:creationId xmlns:a16="http://schemas.microsoft.com/office/drawing/2014/main" id="{0ABC3C41-5D40-5348-92E7-006996D3EFD2}"/>
              </a:ext>
            </a:extLst>
          </p:cNvPr>
          <p:cNvSpPr>
            <a:spLocks noGrp="1" noRot="1" noChangeAspect="1" noChangeArrowheads="1" noTextEdit="1"/>
          </p:cNvSpPr>
          <p:nvPr>
            <p:ph type="sldImg"/>
          </p:nvPr>
        </p:nvSpPr>
        <p:spPr>
          <a:ln/>
        </p:spPr>
      </p:sp>
      <p:sp>
        <p:nvSpPr>
          <p:cNvPr id="129027" name="Rectangle 3">
            <a:extLst>
              <a:ext uri="{FF2B5EF4-FFF2-40B4-BE49-F238E27FC236}">
                <a16:creationId xmlns:a16="http://schemas.microsoft.com/office/drawing/2014/main" id="{033873AE-5B83-054C-B2C3-53FDE0DFC8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a:extLst>
              <a:ext uri="{FF2B5EF4-FFF2-40B4-BE49-F238E27FC236}">
                <a16:creationId xmlns:a16="http://schemas.microsoft.com/office/drawing/2014/main" id="{D22AF511-2E76-9B40-9501-3285D99A50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869B8D1E-187D-234A-8129-504460C711CB}" type="slidenum">
              <a:rPr lang="en-US" altLang="en-US" sz="1200" b="0"/>
              <a:pPr/>
              <a:t>62</a:t>
            </a:fld>
            <a:endParaRPr lang="en-US" altLang="en-US" sz="1200" b="0"/>
          </a:p>
        </p:txBody>
      </p:sp>
      <p:sp>
        <p:nvSpPr>
          <p:cNvPr id="131074" name="Rectangle 2">
            <a:extLst>
              <a:ext uri="{FF2B5EF4-FFF2-40B4-BE49-F238E27FC236}">
                <a16:creationId xmlns:a16="http://schemas.microsoft.com/office/drawing/2014/main" id="{E61F2402-73CD-854C-A5A0-7ED67D7D6641}"/>
              </a:ext>
            </a:extLst>
          </p:cNvPr>
          <p:cNvSpPr>
            <a:spLocks noGrp="1" noRot="1" noChangeAspect="1" noChangeArrowheads="1" noTextEdit="1"/>
          </p:cNvSpPr>
          <p:nvPr>
            <p:ph type="sldImg"/>
          </p:nvPr>
        </p:nvSpPr>
        <p:spPr>
          <a:ln/>
        </p:spPr>
      </p:sp>
      <p:sp>
        <p:nvSpPr>
          <p:cNvPr id="131075" name="Rectangle 3">
            <a:extLst>
              <a:ext uri="{FF2B5EF4-FFF2-40B4-BE49-F238E27FC236}">
                <a16:creationId xmlns:a16="http://schemas.microsoft.com/office/drawing/2014/main" id="{9A7B0362-2E18-2944-9420-26EB791309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a:extLst>
              <a:ext uri="{FF2B5EF4-FFF2-40B4-BE49-F238E27FC236}">
                <a16:creationId xmlns:a16="http://schemas.microsoft.com/office/drawing/2014/main" id="{F81845A3-92DF-F145-98C2-218729A4B9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5FDBCFEC-0D0E-A442-B7D5-C7128904227D}" type="slidenum">
              <a:rPr lang="en-US" altLang="en-US" sz="1200" b="0"/>
              <a:pPr/>
              <a:t>63</a:t>
            </a:fld>
            <a:endParaRPr lang="en-US" altLang="en-US" sz="1200" b="0"/>
          </a:p>
        </p:txBody>
      </p:sp>
      <p:sp>
        <p:nvSpPr>
          <p:cNvPr id="133122" name="Rectangle 2">
            <a:extLst>
              <a:ext uri="{FF2B5EF4-FFF2-40B4-BE49-F238E27FC236}">
                <a16:creationId xmlns:a16="http://schemas.microsoft.com/office/drawing/2014/main" id="{CF1722B6-81D2-6E46-B23D-2DA92B13B58A}"/>
              </a:ext>
            </a:extLst>
          </p:cNvPr>
          <p:cNvSpPr>
            <a:spLocks noGrp="1" noRot="1" noChangeAspect="1" noChangeArrowheads="1" noTextEdit="1"/>
          </p:cNvSpPr>
          <p:nvPr>
            <p:ph type="sldImg"/>
          </p:nvPr>
        </p:nvSpPr>
        <p:spPr>
          <a:ln/>
        </p:spPr>
      </p:sp>
      <p:sp>
        <p:nvSpPr>
          <p:cNvPr id="133123" name="Rectangle 3">
            <a:extLst>
              <a:ext uri="{FF2B5EF4-FFF2-40B4-BE49-F238E27FC236}">
                <a16:creationId xmlns:a16="http://schemas.microsoft.com/office/drawing/2014/main" id="{E457015F-1FB1-764F-8736-FD2C533378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EE6F36AE-A24A-174E-8E7F-A49ACFDCC1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EA3132D2-6CC6-084B-8EE2-CEA4A6F170AB}" type="slidenum">
              <a:rPr lang="en-US" altLang="en-US" sz="1200" b="0"/>
              <a:pPr/>
              <a:t>64</a:t>
            </a:fld>
            <a:endParaRPr lang="en-US" altLang="en-US" sz="1200" b="0"/>
          </a:p>
        </p:txBody>
      </p:sp>
      <p:sp>
        <p:nvSpPr>
          <p:cNvPr id="135170" name="Rectangle 2">
            <a:extLst>
              <a:ext uri="{FF2B5EF4-FFF2-40B4-BE49-F238E27FC236}">
                <a16:creationId xmlns:a16="http://schemas.microsoft.com/office/drawing/2014/main" id="{15598264-8983-354D-A3D7-4DD94F3CC530}"/>
              </a:ext>
            </a:extLst>
          </p:cNvPr>
          <p:cNvSpPr>
            <a:spLocks noGrp="1" noRot="1" noChangeAspect="1" noChangeArrowheads="1" noTextEdit="1"/>
          </p:cNvSpPr>
          <p:nvPr>
            <p:ph type="sldImg"/>
          </p:nvPr>
        </p:nvSpPr>
        <p:spPr>
          <a:ln/>
        </p:spPr>
      </p:sp>
      <p:sp>
        <p:nvSpPr>
          <p:cNvPr id="135171" name="Rectangle 3">
            <a:extLst>
              <a:ext uri="{FF2B5EF4-FFF2-40B4-BE49-F238E27FC236}">
                <a16:creationId xmlns:a16="http://schemas.microsoft.com/office/drawing/2014/main" id="{6967FDA0-E162-B54C-9CE1-A85FB3178D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a:extLst>
              <a:ext uri="{FF2B5EF4-FFF2-40B4-BE49-F238E27FC236}">
                <a16:creationId xmlns:a16="http://schemas.microsoft.com/office/drawing/2014/main" id="{040B55A0-B452-1745-B25A-305D03823D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508F96B4-EB3F-C44E-9249-D1804CB32FF5}" type="slidenum">
              <a:rPr lang="en-US" altLang="en-US" sz="1200" b="0"/>
              <a:pPr/>
              <a:t>65</a:t>
            </a:fld>
            <a:endParaRPr lang="en-US" altLang="en-US" sz="1200" b="0"/>
          </a:p>
        </p:txBody>
      </p:sp>
      <p:sp>
        <p:nvSpPr>
          <p:cNvPr id="137218" name="Rectangle 2">
            <a:extLst>
              <a:ext uri="{FF2B5EF4-FFF2-40B4-BE49-F238E27FC236}">
                <a16:creationId xmlns:a16="http://schemas.microsoft.com/office/drawing/2014/main" id="{4947CB8E-BBCA-4441-8988-74B35641BC6D}"/>
              </a:ext>
            </a:extLst>
          </p:cNvPr>
          <p:cNvSpPr>
            <a:spLocks noGrp="1" noRot="1" noChangeAspect="1" noChangeArrowheads="1" noTextEdit="1"/>
          </p:cNvSpPr>
          <p:nvPr>
            <p:ph type="sldImg"/>
          </p:nvPr>
        </p:nvSpPr>
        <p:spPr>
          <a:ln/>
        </p:spPr>
      </p:sp>
      <p:sp>
        <p:nvSpPr>
          <p:cNvPr id="137219" name="Rectangle 3">
            <a:extLst>
              <a:ext uri="{FF2B5EF4-FFF2-40B4-BE49-F238E27FC236}">
                <a16:creationId xmlns:a16="http://schemas.microsoft.com/office/drawing/2014/main" id="{78E11F54-9572-A149-AE82-07BFE2BD50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a:extLst>
              <a:ext uri="{FF2B5EF4-FFF2-40B4-BE49-F238E27FC236}">
                <a16:creationId xmlns:a16="http://schemas.microsoft.com/office/drawing/2014/main" id="{4FBCC255-ACF0-F446-B04A-8D4933A0EB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3D380268-D112-9B4D-8A79-B4D9686075BF}" type="slidenum">
              <a:rPr lang="en-US" altLang="en-US" sz="1200" b="0"/>
              <a:pPr/>
              <a:t>66</a:t>
            </a:fld>
            <a:endParaRPr lang="en-US" altLang="en-US" sz="1200" b="0"/>
          </a:p>
        </p:txBody>
      </p:sp>
      <p:sp>
        <p:nvSpPr>
          <p:cNvPr id="139266" name="Rectangle 2">
            <a:extLst>
              <a:ext uri="{FF2B5EF4-FFF2-40B4-BE49-F238E27FC236}">
                <a16:creationId xmlns:a16="http://schemas.microsoft.com/office/drawing/2014/main" id="{0B3F3ECC-7F01-6048-AF70-6394AF1C20C5}"/>
              </a:ext>
            </a:extLst>
          </p:cNvPr>
          <p:cNvSpPr>
            <a:spLocks noGrp="1" noRot="1" noChangeAspect="1" noChangeArrowheads="1" noTextEdit="1"/>
          </p:cNvSpPr>
          <p:nvPr>
            <p:ph type="sldImg"/>
          </p:nvPr>
        </p:nvSpPr>
        <p:spPr>
          <a:ln/>
        </p:spPr>
      </p:sp>
      <p:sp>
        <p:nvSpPr>
          <p:cNvPr id="139267" name="Rectangle 3">
            <a:extLst>
              <a:ext uri="{FF2B5EF4-FFF2-40B4-BE49-F238E27FC236}">
                <a16:creationId xmlns:a16="http://schemas.microsoft.com/office/drawing/2014/main" id="{57A3C187-5DD4-5042-9F0C-A0585D9129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BB642FC2-BB9F-FD4A-AABF-D119A65891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4520DB97-CE68-4D4F-9CB1-E0D9789E6A3E}" type="slidenum">
              <a:rPr lang="en-US" altLang="en-US" sz="1200" b="0"/>
              <a:pPr/>
              <a:t>67</a:t>
            </a:fld>
            <a:endParaRPr lang="en-US" altLang="en-US" sz="1200" b="0"/>
          </a:p>
        </p:txBody>
      </p:sp>
      <p:sp>
        <p:nvSpPr>
          <p:cNvPr id="141314" name="Rectangle 2">
            <a:extLst>
              <a:ext uri="{FF2B5EF4-FFF2-40B4-BE49-F238E27FC236}">
                <a16:creationId xmlns:a16="http://schemas.microsoft.com/office/drawing/2014/main" id="{5A109CB3-B4B6-334A-A3CA-7DB8338B79AF}"/>
              </a:ext>
            </a:extLst>
          </p:cNvPr>
          <p:cNvSpPr>
            <a:spLocks noGrp="1" noRot="1" noChangeAspect="1" noChangeArrowheads="1" noTextEdit="1"/>
          </p:cNvSpPr>
          <p:nvPr>
            <p:ph type="sldImg"/>
          </p:nvPr>
        </p:nvSpPr>
        <p:spPr>
          <a:ln/>
        </p:spPr>
      </p:sp>
      <p:sp>
        <p:nvSpPr>
          <p:cNvPr id="141315" name="Rectangle 3">
            <a:extLst>
              <a:ext uri="{FF2B5EF4-FFF2-40B4-BE49-F238E27FC236}">
                <a16:creationId xmlns:a16="http://schemas.microsoft.com/office/drawing/2014/main" id="{761B9B47-1C85-D244-AEDF-5049EACE10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id="{2DF13155-3960-3947-985A-E9C7AB02D0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BD8855F6-4AF3-C245-848A-B2AB71B2CE35}" type="slidenum">
              <a:rPr lang="en-US" altLang="en-US" sz="1200" b="0"/>
              <a:pPr/>
              <a:t>68</a:t>
            </a:fld>
            <a:endParaRPr lang="en-US" altLang="en-US" sz="1200" b="0"/>
          </a:p>
        </p:txBody>
      </p:sp>
      <p:sp>
        <p:nvSpPr>
          <p:cNvPr id="143362" name="Rectangle 2">
            <a:extLst>
              <a:ext uri="{FF2B5EF4-FFF2-40B4-BE49-F238E27FC236}">
                <a16:creationId xmlns:a16="http://schemas.microsoft.com/office/drawing/2014/main" id="{D1597EAC-2BF2-1D43-9412-87E29750EF2A}"/>
              </a:ext>
            </a:extLst>
          </p:cNvPr>
          <p:cNvSpPr>
            <a:spLocks noGrp="1" noRot="1" noChangeAspect="1" noChangeArrowheads="1" noTextEdit="1"/>
          </p:cNvSpPr>
          <p:nvPr>
            <p:ph type="sldImg"/>
          </p:nvPr>
        </p:nvSpPr>
        <p:spPr>
          <a:ln/>
        </p:spPr>
      </p:sp>
      <p:sp>
        <p:nvSpPr>
          <p:cNvPr id="143363" name="Rectangle 3">
            <a:extLst>
              <a:ext uri="{FF2B5EF4-FFF2-40B4-BE49-F238E27FC236}">
                <a16:creationId xmlns:a16="http://schemas.microsoft.com/office/drawing/2014/main" id="{5E850E4C-9C45-5C44-8FA2-F3322B3D8F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a:extLst>
              <a:ext uri="{FF2B5EF4-FFF2-40B4-BE49-F238E27FC236}">
                <a16:creationId xmlns:a16="http://schemas.microsoft.com/office/drawing/2014/main" id="{E7B01752-4055-D145-AC0E-C83FB956D3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838C9AB3-2605-5A49-9A65-2A82AFFACA17}" type="slidenum">
              <a:rPr lang="en-US" altLang="en-US" sz="1200" b="0"/>
              <a:pPr/>
              <a:t>69</a:t>
            </a:fld>
            <a:endParaRPr lang="en-US" altLang="en-US" sz="1200" b="0"/>
          </a:p>
        </p:txBody>
      </p:sp>
      <p:sp>
        <p:nvSpPr>
          <p:cNvPr id="145410" name="Rectangle 2">
            <a:extLst>
              <a:ext uri="{FF2B5EF4-FFF2-40B4-BE49-F238E27FC236}">
                <a16:creationId xmlns:a16="http://schemas.microsoft.com/office/drawing/2014/main" id="{99B0A925-D95E-6244-8D07-CA1F8DCFBDCF}"/>
              </a:ext>
            </a:extLst>
          </p:cNvPr>
          <p:cNvSpPr>
            <a:spLocks noGrp="1" noRot="1" noChangeAspect="1" noChangeArrowheads="1" noTextEdit="1"/>
          </p:cNvSpPr>
          <p:nvPr>
            <p:ph type="sldImg"/>
          </p:nvPr>
        </p:nvSpPr>
        <p:spPr>
          <a:ln/>
        </p:spPr>
      </p:sp>
      <p:sp>
        <p:nvSpPr>
          <p:cNvPr id="145411" name="Rectangle 3">
            <a:extLst>
              <a:ext uri="{FF2B5EF4-FFF2-40B4-BE49-F238E27FC236}">
                <a16:creationId xmlns:a16="http://schemas.microsoft.com/office/drawing/2014/main" id="{3A1A23D7-6B50-5047-83CE-54018FDE43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626946D3-4019-BD4D-AB3F-4A27C93C27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33A18A6C-43B1-F746-AEBB-3689B55FB4E7}" type="slidenum">
              <a:rPr lang="en-US" altLang="en-US" sz="1200" b="0"/>
              <a:pPr/>
              <a:t>9</a:t>
            </a:fld>
            <a:endParaRPr lang="en-US" altLang="en-US" sz="1200" b="0"/>
          </a:p>
        </p:txBody>
      </p:sp>
      <p:sp>
        <p:nvSpPr>
          <p:cNvPr id="29698" name="Rectangle 2">
            <a:extLst>
              <a:ext uri="{FF2B5EF4-FFF2-40B4-BE49-F238E27FC236}">
                <a16:creationId xmlns:a16="http://schemas.microsoft.com/office/drawing/2014/main" id="{3DE7709B-1B14-0A4A-A068-C3D374BE354D}"/>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DEE4D42D-9C27-E246-A9AB-1DB0AF08E2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a:extLst>
              <a:ext uri="{FF2B5EF4-FFF2-40B4-BE49-F238E27FC236}">
                <a16:creationId xmlns:a16="http://schemas.microsoft.com/office/drawing/2014/main" id="{CA16411B-1645-3944-A7C0-C0D727A519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D36DD3F0-F156-2746-B0CA-FB1EBFADCFBC}" type="slidenum">
              <a:rPr lang="en-US" altLang="en-US" sz="1200" b="0"/>
              <a:pPr/>
              <a:t>70</a:t>
            </a:fld>
            <a:endParaRPr lang="en-US" altLang="en-US" sz="1200" b="0"/>
          </a:p>
        </p:txBody>
      </p:sp>
      <p:sp>
        <p:nvSpPr>
          <p:cNvPr id="147458" name="Rectangle 2">
            <a:extLst>
              <a:ext uri="{FF2B5EF4-FFF2-40B4-BE49-F238E27FC236}">
                <a16:creationId xmlns:a16="http://schemas.microsoft.com/office/drawing/2014/main" id="{FA4D5F1D-2AD7-154F-A7DB-6B5102BF4744}"/>
              </a:ext>
            </a:extLst>
          </p:cNvPr>
          <p:cNvSpPr>
            <a:spLocks noGrp="1" noRot="1" noChangeAspect="1" noChangeArrowheads="1" noTextEdit="1"/>
          </p:cNvSpPr>
          <p:nvPr>
            <p:ph type="sldImg"/>
          </p:nvPr>
        </p:nvSpPr>
        <p:spPr>
          <a:ln/>
        </p:spPr>
      </p:sp>
      <p:sp>
        <p:nvSpPr>
          <p:cNvPr id="147459" name="Rectangle 3">
            <a:extLst>
              <a:ext uri="{FF2B5EF4-FFF2-40B4-BE49-F238E27FC236}">
                <a16:creationId xmlns:a16="http://schemas.microsoft.com/office/drawing/2014/main" id="{3E6BA19F-6411-E446-84AB-C1FF6C7E3F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a:extLst>
              <a:ext uri="{FF2B5EF4-FFF2-40B4-BE49-F238E27FC236}">
                <a16:creationId xmlns:a16="http://schemas.microsoft.com/office/drawing/2014/main" id="{A6D46B86-C95E-FB42-8BF0-4F65DD6E35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3D8612D9-5C8B-0041-801F-664B1E581661}" type="slidenum">
              <a:rPr lang="en-US" altLang="en-US" sz="1200" b="0"/>
              <a:pPr/>
              <a:t>71</a:t>
            </a:fld>
            <a:endParaRPr lang="en-US" altLang="en-US" sz="1200" b="0"/>
          </a:p>
        </p:txBody>
      </p:sp>
      <p:sp>
        <p:nvSpPr>
          <p:cNvPr id="149506" name="Rectangle 2">
            <a:extLst>
              <a:ext uri="{FF2B5EF4-FFF2-40B4-BE49-F238E27FC236}">
                <a16:creationId xmlns:a16="http://schemas.microsoft.com/office/drawing/2014/main" id="{E07D3A1F-AEC6-E644-9170-678CAC3DE641}"/>
              </a:ext>
            </a:extLst>
          </p:cNvPr>
          <p:cNvSpPr>
            <a:spLocks noGrp="1" noRot="1" noChangeAspect="1" noChangeArrowheads="1" noTextEdit="1"/>
          </p:cNvSpPr>
          <p:nvPr>
            <p:ph type="sldImg"/>
          </p:nvPr>
        </p:nvSpPr>
        <p:spPr>
          <a:ln/>
        </p:spPr>
      </p:sp>
      <p:sp>
        <p:nvSpPr>
          <p:cNvPr id="149507" name="Rectangle 3">
            <a:extLst>
              <a:ext uri="{FF2B5EF4-FFF2-40B4-BE49-F238E27FC236}">
                <a16:creationId xmlns:a16="http://schemas.microsoft.com/office/drawing/2014/main" id="{B35C309E-3FFC-FC4B-8743-3E224921CF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a:extLst>
              <a:ext uri="{FF2B5EF4-FFF2-40B4-BE49-F238E27FC236}">
                <a16:creationId xmlns:a16="http://schemas.microsoft.com/office/drawing/2014/main" id="{964BB337-C430-794C-B229-743C422C05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AE1A26A3-49DE-244B-B44F-1653DEF2785A}" type="slidenum">
              <a:rPr lang="en-US" altLang="en-US" sz="1200" b="0"/>
              <a:pPr/>
              <a:t>72</a:t>
            </a:fld>
            <a:endParaRPr lang="en-US" altLang="en-US" sz="1200" b="0"/>
          </a:p>
        </p:txBody>
      </p:sp>
      <p:sp>
        <p:nvSpPr>
          <p:cNvPr id="151554" name="Rectangle 2">
            <a:extLst>
              <a:ext uri="{FF2B5EF4-FFF2-40B4-BE49-F238E27FC236}">
                <a16:creationId xmlns:a16="http://schemas.microsoft.com/office/drawing/2014/main" id="{D8F22E70-8ED3-D04C-AE11-3BC7B33F3D3B}"/>
              </a:ext>
            </a:extLst>
          </p:cNvPr>
          <p:cNvSpPr>
            <a:spLocks noGrp="1" noRot="1" noChangeAspect="1" noChangeArrowheads="1" noTextEdit="1"/>
          </p:cNvSpPr>
          <p:nvPr>
            <p:ph type="sldImg"/>
          </p:nvPr>
        </p:nvSpPr>
        <p:spPr>
          <a:ln/>
        </p:spPr>
      </p:sp>
      <p:sp>
        <p:nvSpPr>
          <p:cNvPr id="151555" name="Rectangle 3">
            <a:extLst>
              <a:ext uri="{FF2B5EF4-FFF2-40B4-BE49-F238E27FC236}">
                <a16:creationId xmlns:a16="http://schemas.microsoft.com/office/drawing/2014/main" id="{493263AC-9E1F-1A41-AA79-B320786E65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AE01A44E-AB4F-7240-9940-B93985152C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CD727643-0E3D-7143-9926-87440F8C9496}" type="slidenum">
              <a:rPr lang="en-US" altLang="en-US" sz="1200" b="0"/>
              <a:pPr/>
              <a:t>73</a:t>
            </a:fld>
            <a:endParaRPr lang="en-US" altLang="en-US" sz="1200" b="0"/>
          </a:p>
        </p:txBody>
      </p:sp>
      <p:sp>
        <p:nvSpPr>
          <p:cNvPr id="153602" name="Rectangle 2">
            <a:extLst>
              <a:ext uri="{FF2B5EF4-FFF2-40B4-BE49-F238E27FC236}">
                <a16:creationId xmlns:a16="http://schemas.microsoft.com/office/drawing/2014/main" id="{31489ACB-946C-EB4B-A4CF-E417DA492473}"/>
              </a:ext>
            </a:extLst>
          </p:cNvPr>
          <p:cNvSpPr>
            <a:spLocks noGrp="1" noRot="1" noChangeAspect="1" noChangeArrowheads="1" noTextEdit="1"/>
          </p:cNvSpPr>
          <p:nvPr>
            <p:ph type="sldImg"/>
          </p:nvPr>
        </p:nvSpPr>
        <p:spPr>
          <a:ln/>
        </p:spPr>
      </p:sp>
      <p:sp>
        <p:nvSpPr>
          <p:cNvPr id="153603" name="Rectangle 3">
            <a:extLst>
              <a:ext uri="{FF2B5EF4-FFF2-40B4-BE49-F238E27FC236}">
                <a16:creationId xmlns:a16="http://schemas.microsoft.com/office/drawing/2014/main" id="{E5DEFADC-6F1D-9D44-8D88-8317D20939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a:extLst>
              <a:ext uri="{FF2B5EF4-FFF2-40B4-BE49-F238E27FC236}">
                <a16:creationId xmlns:a16="http://schemas.microsoft.com/office/drawing/2014/main" id="{8A44C71D-1D74-7841-A4B9-58E55D41BB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66636C21-39B8-0E4C-9E84-AB75EB34E070}" type="slidenum">
              <a:rPr lang="en-US" altLang="en-US" sz="1200" b="0"/>
              <a:pPr/>
              <a:t>74</a:t>
            </a:fld>
            <a:endParaRPr lang="en-US" altLang="en-US" sz="1200" b="0"/>
          </a:p>
        </p:txBody>
      </p:sp>
      <p:sp>
        <p:nvSpPr>
          <p:cNvPr id="155650" name="Rectangle 2">
            <a:extLst>
              <a:ext uri="{FF2B5EF4-FFF2-40B4-BE49-F238E27FC236}">
                <a16:creationId xmlns:a16="http://schemas.microsoft.com/office/drawing/2014/main" id="{88519BB2-62B6-8A40-91CC-DA6AD260CCEF}"/>
              </a:ext>
            </a:extLst>
          </p:cNvPr>
          <p:cNvSpPr>
            <a:spLocks noGrp="1" noRot="1" noChangeAspect="1" noChangeArrowheads="1" noTextEdit="1"/>
          </p:cNvSpPr>
          <p:nvPr>
            <p:ph type="sldImg"/>
          </p:nvPr>
        </p:nvSpPr>
        <p:spPr>
          <a:ln/>
        </p:spPr>
      </p:sp>
      <p:sp>
        <p:nvSpPr>
          <p:cNvPr id="155651" name="Rectangle 3">
            <a:extLst>
              <a:ext uri="{FF2B5EF4-FFF2-40B4-BE49-F238E27FC236}">
                <a16:creationId xmlns:a16="http://schemas.microsoft.com/office/drawing/2014/main" id="{54E0FE3D-E1E8-0A44-932D-607112D7EA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a:extLst>
              <a:ext uri="{FF2B5EF4-FFF2-40B4-BE49-F238E27FC236}">
                <a16:creationId xmlns:a16="http://schemas.microsoft.com/office/drawing/2014/main" id="{C1FDD860-286F-CE4B-A214-37063ACAED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29A8FFA7-5B5E-3E47-A3A4-E759DE791FC4}" type="slidenum">
              <a:rPr lang="en-US" altLang="en-US" sz="1200" b="0"/>
              <a:pPr/>
              <a:t>75</a:t>
            </a:fld>
            <a:endParaRPr lang="en-US" altLang="en-US" sz="1200" b="0"/>
          </a:p>
        </p:txBody>
      </p:sp>
      <p:sp>
        <p:nvSpPr>
          <p:cNvPr id="157698" name="Rectangle 2">
            <a:extLst>
              <a:ext uri="{FF2B5EF4-FFF2-40B4-BE49-F238E27FC236}">
                <a16:creationId xmlns:a16="http://schemas.microsoft.com/office/drawing/2014/main" id="{B4B9D3CD-27D3-8C49-A750-A09A52A93D1A}"/>
              </a:ext>
            </a:extLst>
          </p:cNvPr>
          <p:cNvSpPr>
            <a:spLocks noGrp="1" noRot="1" noChangeAspect="1" noChangeArrowheads="1" noTextEdit="1"/>
          </p:cNvSpPr>
          <p:nvPr>
            <p:ph type="sldImg"/>
          </p:nvPr>
        </p:nvSpPr>
        <p:spPr>
          <a:ln/>
        </p:spPr>
      </p:sp>
      <p:sp>
        <p:nvSpPr>
          <p:cNvPr id="157699" name="Rectangle 3">
            <a:extLst>
              <a:ext uri="{FF2B5EF4-FFF2-40B4-BE49-F238E27FC236}">
                <a16:creationId xmlns:a16="http://schemas.microsoft.com/office/drawing/2014/main" id="{A340873B-0532-DE4E-AD51-F8AA3FA884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a:extLst>
              <a:ext uri="{FF2B5EF4-FFF2-40B4-BE49-F238E27FC236}">
                <a16:creationId xmlns:a16="http://schemas.microsoft.com/office/drawing/2014/main" id="{EC204B95-1DA6-854A-86E0-B54948DD90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F6A26632-6341-EB4D-8243-8B7C0377D188}" type="slidenum">
              <a:rPr lang="en-US" altLang="en-US" sz="1200" b="0"/>
              <a:pPr/>
              <a:t>76</a:t>
            </a:fld>
            <a:endParaRPr lang="en-US" altLang="en-US" sz="1200" b="0"/>
          </a:p>
        </p:txBody>
      </p:sp>
      <p:sp>
        <p:nvSpPr>
          <p:cNvPr id="159746" name="Rectangle 2">
            <a:extLst>
              <a:ext uri="{FF2B5EF4-FFF2-40B4-BE49-F238E27FC236}">
                <a16:creationId xmlns:a16="http://schemas.microsoft.com/office/drawing/2014/main" id="{B898175C-4171-844E-AF84-C08B25E404FE}"/>
              </a:ext>
            </a:extLst>
          </p:cNvPr>
          <p:cNvSpPr>
            <a:spLocks noGrp="1" noRot="1" noChangeAspect="1" noChangeArrowheads="1" noTextEdit="1"/>
          </p:cNvSpPr>
          <p:nvPr>
            <p:ph type="sldImg"/>
          </p:nvPr>
        </p:nvSpPr>
        <p:spPr>
          <a:ln/>
        </p:spPr>
      </p:sp>
      <p:sp>
        <p:nvSpPr>
          <p:cNvPr id="159747" name="Rectangle 3">
            <a:extLst>
              <a:ext uri="{FF2B5EF4-FFF2-40B4-BE49-F238E27FC236}">
                <a16:creationId xmlns:a16="http://schemas.microsoft.com/office/drawing/2014/main" id="{1DF161B9-60A9-1845-80BA-1BEB54C3EE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a:extLst>
              <a:ext uri="{FF2B5EF4-FFF2-40B4-BE49-F238E27FC236}">
                <a16:creationId xmlns:a16="http://schemas.microsoft.com/office/drawing/2014/main" id="{BB47988E-E702-2545-897F-149A7D5827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9BED276D-07ED-9B4C-BF1D-8D98FFE4BE51}" type="slidenum">
              <a:rPr lang="en-US" altLang="en-US" sz="1200" b="0"/>
              <a:pPr/>
              <a:t>77</a:t>
            </a:fld>
            <a:endParaRPr lang="en-US" altLang="en-US" sz="1200" b="0"/>
          </a:p>
        </p:txBody>
      </p:sp>
      <p:sp>
        <p:nvSpPr>
          <p:cNvPr id="161794" name="Rectangle 2">
            <a:extLst>
              <a:ext uri="{FF2B5EF4-FFF2-40B4-BE49-F238E27FC236}">
                <a16:creationId xmlns:a16="http://schemas.microsoft.com/office/drawing/2014/main" id="{796D1184-06C5-A545-AD43-000D31F9107D}"/>
              </a:ext>
            </a:extLst>
          </p:cNvPr>
          <p:cNvSpPr>
            <a:spLocks noGrp="1" noRot="1" noChangeAspect="1" noChangeArrowheads="1" noTextEdit="1"/>
          </p:cNvSpPr>
          <p:nvPr>
            <p:ph type="sldImg"/>
          </p:nvPr>
        </p:nvSpPr>
        <p:spPr>
          <a:ln/>
        </p:spPr>
      </p:sp>
      <p:sp>
        <p:nvSpPr>
          <p:cNvPr id="161795" name="Rectangle 3">
            <a:extLst>
              <a:ext uri="{FF2B5EF4-FFF2-40B4-BE49-F238E27FC236}">
                <a16:creationId xmlns:a16="http://schemas.microsoft.com/office/drawing/2014/main" id="{90346071-F23E-F944-9FF8-BBB0755628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a:extLst>
              <a:ext uri="{FF2B5EF4-FFF2-40B4-BE49-F238E27FC236}">
                <a16:creationId xmlns:a16="http://schemas.microsoft.com/office/drawing/2014/main" id="{98103ACE-EA02-9248-BCA9-FCD396FF42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0D44FA77-B96B-1542-9F3B-86B78C373FD8}" type="slidenum">
              <a:rPr lang="en-US" altLang="en-US" sz="1200" b="0"/>
              <a:pPr/>
              <a:t>78</a:t>
            </a:fld>
            <a:endParaRPr lang="en-US" altLang="en-US" sz="1200" b="0"/>
          </a:p>
        </p:txBody>
      </p:sp>
      <p:sp>
        <p:nvSpPr>
          <p:cNvPr id="163842" name="Rectangle 2">
            <a:extLst>
              <a:ext uri="{FF2B5EF4-FFF2-40B4-BE49-F238E27FC236}">
                <a16:creationId xmlns:a16="http://schemas.microsoft.com/office/drawing/2014/main" id="{462D619C-EA45-0A45-B97E-41149BF1B84C}"/>
              </a:ext>
            </a:extLst>
          </p:cNvPr>
          <p:cNvSpPr>
            <a:spLocks noGrp="1" noRot="1" noChangeAspect="1" noChangeArrowheads="1" noTextEdit="1"/>
          </p:cNvSpPr>
          <p:nvPr>
            <p:ph type="sldImg"/>
          </p:nvPr>
        </p:nvSpPr>
        <p:spPr>
          <a:ln/>
        </p:spPr>
      </p:sp>
      <p:sp>
        <p:nvSpPr>
          <p:cNvPr id="163843" name="Rectangle 3">
            <a:extLst>
              <a:ext uri="{FF2B5EF4-FFF2-40B4-BE49-F238E27FC236}">
                <a16:creationId xmlns:a16="http://schemas.microsoft.com/office/drawing/2014/main" id="{FCD900D6-0205-1A4B-A1AC-08EC428D72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a:extLst>
              <a:ext uri="{FF2B5EF4-FFF2-40B4-BE49-F238E27FC236}">
                <a16:creationId xmlns:a16="http://schemas.microsoft.com/office/drawing/2014/main" id="{6DF514AF-8A7A-2C43-B1D0-598F9BD76E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6CDC393B-6414-664E-9A25-1A372F6AC096}" type="slidenum">
              <a:rPr lang="en-US" altLang="en-US" sz="1200" b="0"/>
              <a:pPr/>
              <a:t>79</a:t>
            </a:fld>
            <a:endParaRPr lang="en-US" altLang="en-US" sz="1200" b="0"/>
          </a:p>
        </p:txBody>
      </p:sp>
      <p:sp>
        <p:nvSpPr>
          <p:cNvPr id="165890" name="Rectangle 2">
            <a:extLst>
              <a:ext uri="{FF2B5EF4-FFF2-40B4-BE49-F238E27FC236}">
                <a16:creationId xmlns:a16="http://schemas.microsoft.com/office/drawing/2014/main" id="{CB466C02-4060-D64A-B29C-D7F95B779DDF}"/>
              </a:ext>
            </a:extLst>
          </p:cNvPr>
          <p:cNvSpPr>
            <a:spLocks noGrp="1" noRot="1" noChangeAspect="1" noChangeArrowheads="1" noTextEdit="1"/>
          </p:cNvSpPr>
          <p:nvPr>
            <p:ph type="sldImg"/>
          </p:nvPr>
        </p:nvSpPr>
        <p:spPr>
          <a:ln/>
        </p:spPr>
      </p:sp>
      <p:sp>
        <p:nvSpPr>
          <p:cNvPr id="165891" name="Rectangle 3">
            <a:extLst>
              <a:ext uri="{FF2B5EF4-FFF2-40B4-BE49-F238E27FC236}">
                <a16:creationId xmlns:a16="http://schemas.microsoft.com/office/drawing/2014/main" id="{8F184B86-AAEE-7C4A-A344-73B4A5D378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51B31695-4E78-D94C-BB67-B080104278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D77671F8-0135-FB42-8FB1-573D28714C64}" type="slidenum">
              <a:rPr lang="en-US" altLang="en-US" sz="1200" b="0"/>
              <a:pPr/>
              <a:t>10</a:t>
            </a:fld>
            <a:endParaRPr lang="en-US" altLang="en-US" sz="1200" b="0"/>
          </a:p>
        </p:txBody>
      </p:sp>
      <p:sp>
        <p:nvSpPr>
          <p:cNvPr id="31746" name="Rectangle 2">
            <a:extLst>
              <a:ext uri="{FF2B5EF4-FFF2-40B4-BE49-F238E27FC236}">
                <a16:creationId xmlns:a16="http://schemas.microsoft.com/office/drawing/2014/main" id="{923E5EAB-96CE-0743-9AE9-922B78D7592F}"/>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60AB7022-79DA-3443-9281-0F5551BED1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a:extLst>
              <a:ext uri="{FF2B5EF4-FFF2-40B4-BE49-F238E27FC236}">
                <a16:creationId xmlns:a16="http://schemas.microsoft.com/office/drawing/2014/main" id="{ECD2D1C5-BE35-B849-98C4-7610C76559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1B3322CF-B3D7-1E4D-B5BA-F48BCD17F9CD}" type="slidenum">
              <a:rPr lang="en-US" altLang="en-US" sz="1200" b="0"/>
              <a:pPr/>
              <a:t>80</a:t>
            </a:fld>
            <a:endParaRPr lang="en-US" altLang="en-US" sz="1200" b="0"/>
          </a:p>
        </p:txBody>
      </p:sp>
      <p:sp>
        <p:nvSpPr>
          <p:cNvPr id="167938" name="Rectangle 2">
            <a:extLst>
              <a:ext uri="{FF2B5EF4-FFF2-40B4-BE49-F238E27FC236}">
                <a16:creationId xmlns:a16="http://schemas.microsoft.com/office/drawing/2014/main" id="{2F951C5A-B689-6442-9354-AD95C7AE8910}"/>
              </a:ext>
            </a:extLst>
          </p:cNvPr>
          <p:cNvSpPr>
            <a:spLocks noGrp="1" noRot="1" noChangeAspect="1" noChangeArrowheads="1" noTextEdit="1"/>
          </p:cNvSpPr>
          <p:nvPr>
            <p:ph type="sldImg"/>
          </p:nvPr>
        </p:nvSpPr>
        <p:spPr>
          <a:ln/>
        </p:spPr>
      </p:sp>
      <p:sp>
        <p:nvSpPr>
          <p:cNvPr id="167939" name="Rectangle 3">
            <a:extLst>
              <a:ext uri="{FF2B5EF4-FFF2-40B4-BE49-F238E27FC236}">
                <a16:creationId xmlns:a16="http://schemas.microsoft.com/office/drawing/2014/main" id="{06FD402D-D4A8-9642-88A0-8E59B6D9AA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a:extLst>
              <a:ext uri="{FF2B5EF4-FFF2-40B4-BE49-F238E27FC236}">
                <a16:creationId xmlns:a16="http://schemas.microsoft.com/office/drawing/2014/main" id="{16328F0C-FEA4-564D-A6D8-3D616E261C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61CED934-9D7C-4249-BBDF-5A8C66454927}" type="slidenum">
              <a:rPr lang="en-US" altLang="en-US" sz="1200" b="0"/>
              <a:pPr/>
              <a:t>81</a:t>
            </a:fld>
            <a:endParaRPr lang="en-US" altLang="en-US" sz="1200" b="0"/>
          </a:p>
        </p:txBody>
      </p:sp>
      <p:sp>
        <p:nvSpPr>
          <p:cNvPr id="169986" name="Rectangle 2">
            <a:extLst>
              <a:ext uri="{FF2B5EF4-FFF2-40B4-BE49-F238E27FC236}">
                <a16:creationId xmlns:a16="http://schemas.microsoft.com/office/drawing/2014/main" id="{96C465EF-B77F-2443-90DF-663907D227C8}"/>
              </a:ext>
            </a:extLst>
          </p:cNvPr>
          <p:cNvSpPr>
            <a:spLocks noGrp="1" noRot="1" noChangeAspect="1" noChangeArrowheads="1" noTextEdit="1"/>
          </p:cNvSpPr>
          <p:nvPr>
            <p:ph type="sldImg"/>
          </p:nvPr>
        </p:nvSpPr>
        <p:spPr>
          <a:ln/>
        </p:spPr>
      </p:sp>
      <p:sp>
        <p:nvSpPr>
          <p:cNvPr id="169987" name="Rectangle 3">
            <a:extLst>
              <a:ext uri="{FF2B5EF4-FFF2-40B4-BE49-F238E27FC236}">
                <a16:creationId xmlns:a16="http://schemas.microsoft.com/office/drawing/2014/main" id="{B1BF3D9D-1FE3-E649-B57D-01F478B464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a:extLst>
              <a:ext uri="{FF2B5EF4-FFF2-40B4-BE49-F238E27FC236}">
                <a16:creationId xmlns:a16="http://schemas.microsoft.com/office/drawing/2014/main" id="{03208E41-EA82-6342-8989-29470F9E59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C8A5336A-1ABA-4848-B48A-13D141DFAE64}" type="slidenum">
              <a:rPr lang="en-US" altLang="en-US" sz="1200" b="0"/>
              <a:pPr/>
              <a:t>82</a:t>
            </a:fld>
            <a:endParaRPr lang="en-US" altLang="en-US" sz="1200" b="0"/>
          </a:p>
        </p:txBody>
      </p:sp>
      <p:sp>
        <p:nvSpPr>
          <p:cNvPr id="172034" name="Rectangle 2">
            <a:extLst>
              <a:ext uri="{FF2B5EF4-FFF2-40B4-BE49-F238E27FC236}">
                <a16:creationId xmlns:a16="http://schemas.microsoft.com/office/drawing/2014/main" id="{F4564BA9-7CB9-C242-BB6F-B53A73E9EC39}"/>
              </a:ext>
            </a:extLst>
          </p:cNvPr>
          <p:cNvSpPr>
            <a:spLocks noGrp="1" noRot="1" noChangeAspect="1" noChangeArrowheads="1" noTextEdit="1"/>
          </p:cNvSpPr>
          <p:nvPr>
            <p:ph type="sldImg"/>
          </p:nvPr>
        </p:nvSpPr>
        <p:spPr>
          <a:ln/>
        </p:spPr>
      </p:sp>
      <p:sp>
        <p:nvSpPr>
          <p:cNvPr id="172035" name="Rectangle 3">
            <a:extLst>
              <a:ext uri="{FF2B5EF4-FFF2-40B4-BE49-F238E27FC236}">
                <a16:creationId xmlns:a16="http://schemas.microsoft.com/office/drawing/2014/main" id="{505BE543-1742-474D-9345-D1152BC741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a:extLst>
              <a:ext uri="{FF2B5EF4-FFF2-40B4-BE49-F238E27FC236}">
                <a16:creationId xmlns:a16="http://schemas.microsoft.com/office/drawing/2014/main" id="{1C2B1A39-F399-6F4E-BBFE-D5E213494C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A2A8B951-8343-694F-AFD3-E1FF3D3549AB}" type="slidenum">
              <a:rPr lang="en-US" altLang="en-US" sz="1200" b="0"/>
              <a:pPr/>
              <a:t>83</a:t>
            </a:fld>
            <a:endParaRPr lang="en-US" altLang="en-US" sz="1200" b="0"/>
          </a:p>
        </p:txBody>
      </p:sp>
      <p:sp>
        <p:nvSpPr>
          <p:cNvPr id="174082" name="Rectangle 2">
            <a:extLst>
              <a:ext uri="{FF2B5EF4-FFF2-40B4-BE49-F238E27FC236}">
                <a16:creationId xmlns:a16="http://schemas.microsoft.com/office/drawing/2014/main" id="{1DD452DA-8683-F545-8162-3FE0EEE7F74B}"/>
              </a:ext>
            </a:extLst>
          </p:cNvPr>
          <p:cNvSpPr>
            <a:spLocks noGrp="1" noRot="1" noChangeAspect="1" noChangeArrowheads="1" noTextEdit="1"/>
          </p:cNvSpPr>
          <p:nvPr>
            <p:ph type="sldImg"/>
          </p:nvPr>
        </p:nvSpPr>
        <p:spPr>
          <a:ln/>
        </p:spPr>
      </p:sp>
      <p:sp>
        <p:nvSpPr>
          <p:cNvPr id="174083" name="Rectangle 3">
            <a:extLst>
              <a:ext uri="{FF2B5EF4-FFF2-40B4-BE49-F238E27FC236}">
                <a16:creationId xmlns:a16="http://schemas.microsoft.com/office/drawing/2014/main" id="{9EB0B2FA-F4F4-334D-9880-AED99869B0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a:extLst>
              <a:ext uri="{FF2B5EF4-FFF2-40B4-BE49-F238E27FC236}">
                <a16:creationId xmlns:a16="http://schemas.microsoft.com/office/drawing/2014/main" id="{37C7EC41-39B7-5345-8D4D-F71AEADF4D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D00629C3-379B-EC47-BE40-36BB1FBB444C}" type="slidenum">
              <a:rPr lang="en-US" altLang="en-US" sz="1200" b="0"/>
              <a:pPr/>
              <a:t>84</a:t>
            </a:fld>
            <a:endParaRPr lang="en-US" altLang="en-US" sz="1200" b="0"/>
          </a:p>
        </p:txBody>
      </p:sp>
      <p:sp>
        <p:nvSpPr>
          <p:cNvPr id="176130" name="Rectangle 2">
            <a:extLst>
              <a:ext uri="{FF2B5EF4-FFF2-40B4-BE49-F238E27FC236}">
                <a16:creationId xmlns:a16="http://schemas.microsoft.com/office/drawing/2014/main" id="{F9FFE45C-EF30-214C-B7EC-8247699019C3}"/>
              </a:ext>
            </a:extLst>
          </p:cNvPr>
          <p:cNvSpPr>
            <a:spLocks noGrp="1" noRot="1" noChangeAspect="1" noChangeArrowheads="1" noTextEdit="1"/>
          </p:cNvSpPr>
          <p:nvPr>
            <p:ph type="sldImg"/>
          </p:nvPr>
        </p:nvSpPr>
        <p:spPr>
          <a:ln/>
        </p:spPr>
      </p:sp>
      <p:sp>
        <p:nvSpPr>
          <p:cNvPr id="176131" name="Rectangle 3">
            <a:extLst>
              <a:ext uri="{FF2B5EF4-FFF2-40B4-BE49-F238E27FC236}">
                <a16:creationId xmlns:a16="http://schemas.microsoft.com/office/drawing/2014/main" id="{15FABC02-1036-6E45-AEFD-BDAFB4845C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a:extLst>
              <a:ext uri="{FF2B5EF4-FFF2-40B4-BE49-F238E27FC236}">
                <a16:creationId xmlns:a16="http://schemas.microsoft.com/office/drawing/2014/main" id="{9FD342E4-EF9B-5C48-A9C4-B833F9D232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8EBAA964-C17E-4645-947C-9C01291C2A6E}" type="slidenum">
              <a:rPr lang="en-US" altLang="en-US" sz="1200" b="0"/>
              <a:pPr/>
              <a:t>85</a:t>
            </a:fld>
            <a:endParaRPr lang="en-US" altLang="en-US" sz="1200" b="0"/>
          </a:p>
        </p:txBody>
      </p:sp>
      <p:sp>
        <p:nvSpPr>
          <p:cNvPr id="178178" name="Rectangle 2">
            <a:extLst>
              <a:ext uri="{FF2B5EF4-FFF2-40B4-BE49-F238E27FC236}">
                <a16:creationId xmlns:a16="http://schemas.microsoft.com/office/drawing/2014/main" id="{36D219CA-117C-CD4F-A42A-785AC7D7126E}"/>
              </a:ext>
            </a:extLst>
          </p:cNvPr>
          <p:cNvSpPr>
            <a:spLocks noGrp="1" noRot="1" noChangeAspect="1" noChangeArrowheads="1" noTextEdit="1"/>
          </p:cNvSpPr>
          <p:nvPr>
            <p:ph type="sldImg"/>
          </p:nvPr>
        </p:nvSpPr>
        <p:spPr>
          <a:ln/>
        </p:spPr>
      </p:sp>
      <p:sp>
        <p:nvSpPr>
          <p:cNvPr id="178179" name="Rectangle 3">
            <a:extLst>
              <a:ext uri="{FF2B5EF4-FFF2-40B4-BE49-F238E27FC236}">
                <a16:creationId xmlns:a16="http://schemas.microsoft.com/office/drawing/2014/main" id="{77B6629F-7C8A-D24B-AA37-C50B827B4C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a:extLst>
              <a:ext uri="{FF2B5EF4-FFF2-40B4-BE49-F238E27FC236}">
                <a16:creationId xmlns:a16="http://schemas.microsoft.com/office/drawing/2014/main" id="{D784AE49-FCD2-2A41-BDC2-0D62D23064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CCC197EA-7AA5-8141-8D8E-857F9A69AE77}" type="slidenum">
              <a:rPr lang="en-US" altLang="en-US" sz="1200" b="0"/>
              <a:pPr/>
              <a:t>86</a:t>
            </a:fld>
            <a:endParaRPr lang="en-US" altLang="en-US" sz="1200" b="0"/>
          </a:p>
        </p:txBody>
      </p:sp>
      <p:sp>
        <p:nvSpPr>
          <p:cNvPr id="180226" name="Rectangle 2">
            <a:extLst>
              <a:ext uri="{FF2B5EF4-FFF2-40B4-BE49-F238E27FC236}">
                <a16:creationId xmlns:a16="http://schemas.microsoft.com/office/drawing/2014/main" id="{17CBAAF6-AED9-204F-87A1-B7E0C74E18BC}"/>
              </a:ext>
            </a:extLst>
          </p:cNvPr>
          <p:cNvSpPr>
            <a:spLocks noGrp="1" noRot="1" noChangeAspect="1" noChangeArrowheads="1" noTextEdit="1"/>
          </p:cNvSpPr>
          <p:nvPr>
            <p:ph type="sldImg"/>
          </p:nvPr>
        </p:nvSpPr>
        <p:spPr>
          <a:ln/>
        </p:spPr>
      </p:sp>
      <p:sp>
        <p:nvSpPr>
          <p:cNvPr id="180227" name="Rectangle 3">
            <a:extLst>
              <a:ext uri="{FF2B5EF4-FFF2-40B4-BE49-F238E27FC236}">
                <a16:creationId xmlns:a16="http://schemas.microsoft.com/office/drawing/2014/main" id="{FFB5C9FB-4E64-A94B-BFC7-FCD2F0283A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a:extLst>
              <a:ext uri="{FF2B5EF4-FFF2-40B4-BE49-F238E27FC236}">
                <a16:creationId xmlns:a16="http://schemas.microsoft.com/office/drawing/2014/main" id="{99413A6D-486D-8E42-B1D1-6EC92F5017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34E070B8-DB1A-DA45-A3CB-1BE2AA188A21}" type="slidenum">
              <a:rPr lang="en-US" altLang="en-US" sz="1200" b="0"/>
              <a:pPr/>
              <a:t>87</a:t>
            </a:fld>
            <a:endParaRPr lang="en-US" altLang="en-US" sz="1200" b="0"/>
          </a:p>
        </p:txBody>
      </p:sp>
      <p:sp>
        <p:nvSpPr>
          <p:cNvPr id="182274" name="Rectangle 2">
            <a:extLst>
              <a:ext uri="{FF2B5EF4-FFF2-40B4-BE49-F238E27FC236}">
                <a16:creationId xmlns:a16="http://schemas.microsoft.com/office/drawing/2014/main" id="{2E6D489E-598F-EB42-B372-E0784A50D9DA}"/>
              </a:ext>
            </a:extLst>
          </p:cNvPr>
          <p:cNvSpPr>
            <a:spLocks noGrp="1" noRot="1" noChangeAspect="1" noChangeArrowheads="1" noTextEdit="1"/>
          </p:cNvSpPr>
          <p:nvPr>
            <p:ph type="sldImg"/>
          </p:nvPr>
        </p:nvSpPr>
        <p:spPr>
          <a:ln/>
        </p:spPr>
      </p:sp>
      <p:sp>
        <p:nvSpPr>
          <p:cNvPr id="182275" name="Rectangle 3">
            <a:extLst>
              <a:ext uri="{FF2B5EF4-FFF2-40B4-BE49-F238E27FC236}">
                <a16:creationId xmlns:a16="http://schemas.microsoft.com/office/drawing/2014/main" id="{54895920-B838-AB47-96D9-B6910EABEC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a:extLst>
              <a:ext uri="{FF2B5EF4-FFF2-40B4-BE49-F238E27FC236}">
                <a16:creationId xmlns:a16="http://schemas.microsoft.com/office/drawing/2014/main" id="{C0CFC62B-F21C-3646-BC3B-516735776A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63ADCF62-9CAB-7E4F-9EAE-0B72B7C21278}" type="slidenum">
              <a:rPr lang="en-US" altLang="en-US" sz="1200" b="0"/>
              <a:pPr/>
              <a:t>88</a:t>
            </a:fld>
            <a:endParaRPr lang="en-US" altLang="en-US" sz="1200" b="0"/>
          </a:p>
        </p:txBody>
      </p:sp>
      <p:sp>
        <p:nvSpPr>
          <p:cNvPr id="184322" name="Rectangle 2">
            <a:extLst>
              <a:ext uri="{FF2B5EF4-FFF2-40B4-BE49-F238E27FC236}">
                <a16:creationId xmlns:a16="http://schemas.microsoft.com/office/drawing/2014/main" id="{03E2B0CE-19C5-7D44-AA26-2FCB36CE8568}"/>
              </a:ext>
            </a:extLst>
          </p:cNvPr>
          <p:cNvSpPr>
            <a:spLocks noGrp="1" noRot="1" noChangeAspect="1" noChangeArrowheads="1" noTextEdit="1"/>
          </p:cNvSpPr>
          <p:nvPr>
            <p:ph type="sldImg"/>
          </p:nvPr>
        </p:nvSpPr>
        <p:spPr>
          <a:ln/>
        </p:spPr>
      </p:sp>
      <p:sp>
        <p:nvSpPr>
          <p:cNvPr id="184323" name="Rectangle 3">
            <a:extLst>
              <a:ext uri="{FF2B5EF4-FFF2-40B4-BE49-F238E27FC236}">
                <a16:creationId xmlns:a16="http://schemas.microsoft.com/office/drawing/2014/main" id="{17D0CDA9-9190-D540-B66E-D0E60B5F78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a:extLst>
              <a:ext uri="{FF2B5EF4-FFF2-40B4-BE49-F238E27FC236}">
                <a16:creationId xmlns:a16="http://schemas.microsoft.com/office/drawing/2014/main" id="{6ED3043B-E9E7-B349-B541-4F2821B0B6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104068BA-007D-AB47-966E-0DD2844E060B}" type="slidenum">
              <a:rPr lang="en-US" altLang="en-US" sz="1200" b="0"/>
              <a:pPr/>
              <a:t>89</a:t>
            </a:fld>
            <a:endParaRPr lang="en-US" altLang="en-US" sz="1200" b="0"/>
          </a:p>
        </p:txBody>
      </p:sp>
      <p:sp>
        <p:nvSpPr>
          <p:cNvPr id="186370" name="Rectangle 2">
            <a:extLst>
              <a:ext uri="{FF2B5EF4-FFF2-40B4-BE49-F238E27FC236}">
                <a16:creationId xmlns:a16="http://schemas.microsoft.com/office/drawing/2014/main" id="{A6847F50-B510-0A44-804B-9C0C4E49A7C8}"/>
              </a:ext>
            </a:extLst>
          </p:cNvPr>
          <p:cNvSpPr>
            <a:spLocks noGrp="1" noRot="1" noChangeAspect="1" noChangeArrowheads="1" noTextEdit="1"/>
          </p:cNvSpPr>
          <p:nvPr>
            <p:ph type="sldImg"/>
          </p:nvPr>
        </p:nvSpPr>
        <p:spPr>
          <a:ln/>
        </p:spPr>
      </p:sp>
      <p:sp>
        <p:nvSpPr>
          <p:cNvPr id="186371" name="Rectangle 3">
            <a:extLst>
              <a:ext uri="{FF2B5EF4-FFF2-40B4-BE49-F238E27FC236}">
                <a16:creationId xmlns:a16="http://schemas.microsoft.com/office/drawing/2014/main" id="{91156056-32FB-CF40-BCF1-4DA7493E4A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6CFEDDA9-D55D-574D-BE1E-948FFDCC5F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AE417F5B-1D1D-B74C-9EBC-546675CB6B70}" type="slidenum">
              <a:rPr lang="en-US" altLang="en-US" sz="1200" b="0"/>
              <a:pPr/>
              <a:t>11</a:t>
            </a:fld>
            <a:endParaRPr lang="en-US" altLang="en-US" sz="1200" b="0"/>
          </a:p>
        </p:txBody>
      </p:sp>
      <p:sp>
        <p:nvSpPr>
          <p:cNvPr id="33794" name="Rectangle 2">
            <a:extLst>
              <a:ext uri="{FF2B5EF4-FFF2-40B4-BE49-F238E27FC236}">
                <a16:creationId xmlns:a16="http://schemas.microsoft.com/office/drawing/2014/main" id="{92FBB0D7-496A-C542-BA4B-05CAB25190E5}"/>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B7711BBA-30A8-924B-9DC0-E2F1DB76B8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a:extLst>
              <a:ext uri="{FF2B5EF4-FFF2-40B4-BE49-F238E27FC236}">
                <a16:creationId xmlns:a16="http://schemas.microsoft.com/office/drawing/2014/main" id="{BFAD6292-0200-DA40-AB61-5B12C5D148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15B5229B-52AB-2D4C-827F-E7EF56092724}" type="slidenum">
              <a:rPr lang="en-US" altLang="en-US" sz="1200" b="0"/>
              <a:pPr/>
              <a:t>90</a:t>
            </a:fld>
            <a:endParaRPr lang="en-US" altLang="en-US" sz="1200" b="0"/>
          </a:p>
        </p:txBody>
      </p:sp>
      <p:sp>
        <p:nvSpPr>
          <p:cNvPr id="188418" name="Rectangle 2">
            <a:extLst>
              <a:ext uri="{FF2B5EF4-FFF2-40B4-BE49-F238E27FC236}">
                <a16:creationId xmlns:a16="http://schemas.microsoft.com/office/drawing/2014/main" id="{A2B2F65A-EB8A-E744-8138-0FB1A7C2BEA4}"/>
              </a:ext>
            </a:extLst>
          </p:cNvPr>
          <p:cNvSpPr>
            <a:spLocks noGrp="1" noRot="1" noChangeAspect="1" noChangeArrowheads="1" noTextEdit="1"/>
          </p:cNvSpPr>
          <p:nvPr>
            <p:ph type="sldImg"/>
          </p:nvPr>
        </p:nvSpPr>
        <p:spPr>
          <a:ln/>
        </p:spPr>
      </p:sp>
      <p:sp>
        <p:nvSpPr>
          <p:cNvPr id="188419" name="Rectangle 3">
            <a:extLst>
              <a:ext uri="{FF2B5EF4-FFF2-40B4-BE49-F238E27FC236}">
                <a16:creationId xmlns:a16="http://schemas.microsoft.com/office/drawing/2014/main" id="{90074211-596F-F94C-AC89-8391CAC865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a:extLst>
              <a:ext uri="{FF2B5EF4-FFF2-40B4-BE49-F238E27FC236}">
                <a16:creationId xmlns:a16="http://schemas.microsoft.com/office/drawing/2014/main" id="{960ABF3A-CD1B-6A4E-AD93-F921377A5A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85440C90-C084-3943-B827-A278B1FC1A44}" type="slidenum">
              <a:rPr lang="en-US" altLang="en-US" sz="1200" b="0"/>
              <a:pPr/>
              <a:t>91</a:t>
            </a:fld>
            <a:endParaRPr lang="en-US" altLang="en-US" sz="1200" b="0"/>
          </a:p>
        </p:txBody>
      </p:sp>
      <p:sp>
        <p:nvSpPr>
          <p:cNvPr id="190466" name="Rectangle 2">
            <a:extLst>
              <a:ext uri="{FF2B5EF4-FFF2-40B4-BE49-F238E27FC236}">
                <a16:creationId xmlns:a16="http://schemas.microsoft.com/office/drawing/2014/main" id="{A84B0ADD-1958-0143-8956-943DA00049C1}"/>
              </a:ext>
            </a:extLst>
          </p:cNvPr>
          <p:cNvSpPr>
            <a:spLocks noGrp="1" noRot="1" noChangeAspect="1" noChangeArrowheads="1" noTextEdit="1"/>
          </p:cNvSpPr>
          <p:nvPr>
            <p:ph type="sldImg"/>
          </p:nvPr>
        </p:nvSpPr>
        <p:spPr>
          <a:ln/>
        </p:spPr>
      </p:sp>
      <p:sp>
        <p:nvSpPr>
          <p:cNvPr id="190467" name="Rectangle 3">
            <a:extLst>
              <a:ext uri="{FF2B5EF4-FFF2-40B4-BE49-F238E27FC236}">
                <a16:creationId xmlns:a16="http://schemas.microsoft.com/office/drawing/2014/main" id="{EB808ED5-659C-BA46-B9FC-89B19D9166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a:extLst>
              <a:ext uri="{FF2B5EF4-FFF2-40B4-BE49-F238E27FC236}">
                <a16:creationId xmlns:a16="http://schemas.microsoft.com/office/drawing/2014/main" id="{AE23DE35-AB68-0E4A-B80E-C14F3F7CD2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3AECBE10-5A56-584D-B7D8-D56B36551570}" type="slidenum">
              <a:rPr lang="en-US" altLang="en-US" sz="1200" b="0"/>
              <a:pPr/>
              <a:t>92</a:t>
            </a:fld>
            <a:endParaRPr lang="en-US" altLang="en-US" sz="1200" b="0"/>
          </a:p>
        </p:txBody>
      </p:sp>
      <p:sp>
        <p:nvSpPr>
          <p:cNvPr id="192514" name="Rectangle 2">
            <a:extLst>
              <a:ext uri="{FF2B5EF4-FFF2-40B4-BE49-F238E27FC236}">
                <a16:creationId xmlns:a16="http://schemas.microsoft.com/office/drawing/2014/main" id="{8BDB70A8-3140-E848-ABFC-50C6EEBEA8EF}"/>
              </a:ext>
            </a:extLst>
          </p:cNvPr>
          <p:cNvSpPr>
            <a:spLocks noGrp="1" noRot="1" noChangeAspect="1" noChangeArrowheads="1" noTextEdit="1"/>
          </p:cNvSpPr>
          <p:nvPr>
            <p:ph type="sldImg"/>
          </p:nvPr>
        </p:nvSpPr>
        <p:spPr>
          <a:ln/>
        </p:spPr>
      </p:sp>
      <p:sp>
        <p:nvSpPr>
          <p:cNvPr id="192515" name="Rectangle 3">
            <a:extLst>
              <a:ext uri="{FF2B5EF4-FFF2-40B4-BE49-F238E27FC236}">
                <a16:creationId xmlns:a16="http://schemas.microsoft.com/office/drawing/2014/main" id="{92BCC85A-EAEA-704A-BB41-D4681897BD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a:extLst>
              <a:ext uri="{FF2B5EF4-FFF2-40B4-BE49-F238E27FC236}">
                <a16:creationId xmlns:a16="http://schemas.microsoft.com/office/drawing/2014/main" id="{BD5D3761-93A6-0549-BCD5-DD136F98F9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99D10062-5323-2140-AE5D-4A90E1F40044}" type="slidenum">
              <a:rPr lang="en-US" altLang="en-US" sz="1200" b="0"/>
              <a:pPr/>
              <a:t>93</a:t>
            </a:fld>
            <a:endParaRPr lang="en-US" altLang="en-US" sz="1200" b="0"/>
          </a:p>
        </p:txBody>
      </p:sp>
      <p:sp>
        <p:nvSpPr>
          <p:cNvPr id="194562" name="Rectangle 2">
            <a:extLst>
              <a:ext uri="{FF2B5EF4-FFF2-40B4-BE49-F238E27FC236}">
                <a16:creationId xmlns:a16="http://schemas.microsoft.com/office/drawing/2014/main" id="{75CD4881-D4E2-964D-8E0A-C9E2C3BE994C}"/>
              </a:ext>
            </a:extLst>
          </p:cNvPr>
          <p:cNvSpPr>
            <a:spLocks noGrp="1" noRot="1" noChangeAspect="1" noChangeArrowheads="1" noTextEdit="1"/>
          </p:cNvSpPr>
          <p:nvPr>
            <p:ph type="sldImg"/>
          </p:nvPr>
        </p:nvSpPr>
        <p:spPr>
          <a:ln/>
        </p:spPr>
      </p:sp>
      <p:sp>
        <p:nvSpPr>
          <p:cNvPr id="194563" name="Rectangle 3">
            <a:extLst>
              <a:ext uri="{FF2B5EF4-FFF2-40B4-BE49-F238E27FC236}">
                <a16:creationId xmlns:a16="http://schemas.microsoft.com/office/drawing/2014/main" id="{97DC348F-FF98-114A-8103-1C457BC332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a:extLst>
              <a:ext uri="{FF2B5EF4-FFF2-40B4-BE49-F238E27FC236}">
                <a16:creationId xmlns:a16="http://schemas.microsoft.com/office/drawing/2014/main" id="{C7C7DD43-97B5-304C-A1F1-F697E2C64A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44430956-5866-0B42-BF40-4BD454B91180}" type="slidenum">
              <a:rPr lang="en-US" altLang="en-US" sz="1200" b="0"/>
              <a:pPr/>
              <a:t>94</a:t>
            </a:fld>
            <a:endParaRPr lang="en-US" altLang="en-US" sz="1200" b="0"/>
          </a:p>
        </p:txBody>
      </p:sp>
      <p:sp>
        <p:nvSpPr>
          <p:cNvPr id="196610" name="Rectangle 2">
            <a:extLst>
              <a:ext uri="{FF2B5EF4-FFF2-40B4-BE49-F238E27FC236}">
                <a16:creationId xmlns:a16="http://schemas.microsoft.com/office/drawing/2014/main" id="{4409A8C1-5356-3043-86B9-032FA6082167}"/>
              </a:ext>
            </a:extLst>
          </p:cNvPr>
          <p:cNvSpPr>
            <a:spLocks noGrp="1" noRot="1" noChangeAspect="1" noChangeArrowheads="1" noTextEdit="1"/>
          </p:cNvSpPr>
          <p:nvPr>
            <p:ph type="sldImg"/>
          </p:nvPr>
        </p:nvSpPr>
        <p:spPr>
          <a:ln/>
        </p:spPr>
      </p:sp>
      <p:sp>
        <p:nvSpPr>
          <p:cNvPr id="196611" name="Rectangle 3">
            <a:extLst>
              <a:ext uri="{FF2B5EF4-FFF2-40B4-BE49-F238E27FC236}">
                <a16:creationId xmlns:a16="http://schemas.microsoft.com/office/drawing/2014/main" id="{5A5DCEF1-48D5-874D-9BC2-96245BB9B2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a:extLst>
              <a:ext uri="{FF2B5EF4-FFF2-40B4-BE49-F238E27FC236}">
                <a16:creationId xmlns:a16="http://schemas.microsoft.com/office/drawing/2014/main" id="{0275E607-A5D5-9C4D-B531-735015B7C0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957DFE3F-6E17-124F-954B-E7A6A91B0B05}" type="slidenum">
              <a:rPr lang="en-US" altLang="en-US" sz="1200" b="0"/>
              <a:pPr/>
              <a:t>95</a:t>
            </a:fld>
            <a:endParaRPr lang="en-US" altLang="en-US" sz="1200" b="0"/>
          </a:p>
        </p:txBody>
      </p:sp>
      <p:sp>
        <p:nvSpPr>
          <p:cNvPr id="198658" name="Rectangle 2">
            <a:extLst>
              <a:ext uri="{FF2B5EF4-FFF2-40B4-BE49-F238E27FC236}">
                <a16:creationId xmlns:a16="http://schemas.microsoft.com/office/drawing/2014/main" id="{FA596978-F02D-2741-8945-AF05BB324BBB}"/>
              </a:ext>
            </a:extLst>
          </p:cNvPr>
          <p:cNvSpPr>
            <a:spLocks noGrp="1" noRot="1" noChangeAspect="1" noChangeArrowheads="1" noTextEdit="1"/>
          </p:cNvSpPr>
          <p:nvPr>
            <p:ph type="sldImg"/>
          </p:nvPr>
        </p:nvSpPr>
        <p:spPr>
          <a:ln/>
        </p:spPr>
      </p:sp>
      <p:sp>
        <p:nvSpPr>
          <p:cNvPr id="198659" name="Rectangle 3">
            <a:extLst>
              <a:ext uri="{FF2B5EF4-FFF2-40B4-BE49-F238E27FC236}">
                <a16:creationId xmlns:a16="http://schemas.microsoft.com/office/drawing/2014/main" id="{E30F85B2-92AA-0444-B1B8-8083D9A081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a:extLst>
              <a:ext uri="{FF2B5EF4-FFF2-40B4-BE49-F238E27FC236}">
                <a16:creationId xmlns:a16="http://schemas.microsoft.com/office/drawing/2014/main" id="{388DB724-4B27-7A42-AEFC-8E4B7D1E94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D6D55462-030A-A74C-86B7-4A7BA8A80502}" type="slidenum">
              <a:rPr lang="en-US" altLang="en-US" sz="1200" b="0"/>
              <a:pPr/>
              <a:t>96</a:t>
            </a:fld>
            <a:endParaRPr lang="en-US" altLang="en-US" sz="1200" b="0"/>
          </a:p>
        </p:txBody>
      </p:sp>
      <p:sp>
        <p:nvSpPr>
          <p:cNvPr id="200706" name="Rectangle 2">
            <a:extLst>
              <a:ext uri="{FF2B5EF4-FFF2-40B4-BE49-F238E27FC236}">
                <a16:creationId xmlns:a16="http://schemas.microsoft.com/office/drawing/2014/main" id="{657ADF51-2ED4-BD4D-BF14-079826901A87}"/>
              </a:ext>
            </a:extLst>
          </p:cNvPr>
          <p:cNvSpPr>
            <a:spLocks noGrp="1" noRot="1" noChangeAspect="1" noChangeArrowheads="1" noTextEdit="1"/>
          </p:cNvSpPr>
          <p:nvPr>
            <p:ph type="sldImg"/>
          </p:nvPr>
        </p:nvSpPr>
        <p:spPr>
          <a:ln/>
        </p:spPr>
      </p:sp>
      <p:sp>
        <p:nvSpPr>
          <p:cNvPr id="200707" name="Rectangle 3">
            <a:extLst>
              <a:ext uri="{FF2B5EF4-FFF2-40B4-BE49-F238E27FC236}">
                <a16:creationId xmlns:a16="http://schemas.microsoft.com/office/drawing/2014/main" id="{BA4A0054-FAFA-F345-82E5-399F2610AD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a:extLst>
              <a:ext uri="{FF2B5EF4-FFF2-40B4-BE49-F238E27FC236}">
                <a16:creationId xmlns:a16="http://schemas.microsoft.com/office/drawing/2014/main" id="{96C920CD-F811-5946-9A08-298294A81F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1B5B3E5E-C91E-1B43-981F-BBC2C9468840}" type="slidenum">
              <a:rPr lang="en-US" altLang="en-US" sz="1200" b="0"/>
              <a:pPr/>
              <a:t>97</a:t>
            </a:fld>
            <a:endParaRPr lang="en-US" altLang="en-US" sz="1200" b="0"/>
          </a:p>
        </p:txBody>
      </p:sp>
      <p:sp>
        <p:nvSpPr>
          <p:cNvPr id="202754" name="Rectangle 2">
            <a:extLst>
              <a:ext uri="{FF2B5EF4-FFF2-40B4-BE49-F238E27FC236}">
                <a16:creationId xmlns:a16="http://schemas.microsoft.com/office/drawing/2014/main" id="{BBE9791E-B9E2-2044-AB4D-BB6701D6CD62}"/>
              </a:ext>
            </a:extLst>
          </p:cNvPr>
          <p:cNvSpPr>
            <a:spLocks noGrp="1" noRot="1" noChangeAspect="1" noChangeArrowheads="1" noTextEdit="1"/>
          </p:cNvSpPr>
          <p:nvPr>
            <p:ph type="sldImg"/>
          </p:nvPr>
        </p:nvSpPr>
        <p:spPr>
          <a:ln/>
        </p:spPr>
      </p:sp>
      <p:sp>
        <p:nvSpPr>
          <p:cNvPr id="202755" name="Rectangle 3">
            <a:extLst>
              <a:ext uri="{FF2B5EF4-FFF2-40B4-BE49-F238E27FC236}">
                <a16:creationId xmlns:a16="http://schemas.microsoft.com/office/drawing/2014/main" id="{C018F6B0-474A-F948-8868-C290628E76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a:extLst>
              <a:ext uri="{FF2B5EF4-FFF2-40B4-BE49-F238E27FC236}">
                <a16:creationId xmlns:a16="http://schemas.microsoft.com/office/drawing/2014/main" id="{C457BB2C-7E5F-8E46-A8BE-0FACBEB7BE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4D1D9ADF-D79F-E040-95F5-00F5DF78D642}" type="slidenum">
              <a:rPr lang="en-US" altLang="en-US" sz="1200" b="0"/>
              <a:pPr/>
              <a:t>98</a:t>
            </a:fld>
            <a:endParaRPr lang="en-US" altLang="en-US" sz="1200" b="0"/>
          </a:p>
        </p:txBody>
      </p:sp>
      <p:sp>
        <p:nvSpPr>
          <p:cNvPr id="204802" name="Rectangle 2">
            <a:extLst>
              <a:ext uri="{FF2B5EF4-FFF2-40B4-BE49-F238E27FC236}">
                <a16:creationId xmlns:a16="http://schemas.microsoft.com/office/drawing/2014/main" id="{19A7BB07-E5EE-9E4E-BD96-FC4391A2E94B}"/>
              </a:ext>
            </a:extLst>
          </p:cNvPr>
          <p:cNvSpPr>
            <a:spLocks noGrp="1" noRot="1" noChangeAspect="1" noChangeArrowheads="1" noTextEdit="1"/>
          </p:cNvSpPr>
          <p:nvPr>
            <p:ph type="sldImg"/>
          </p:nvPr>
        </p:nvSpPr>
        <p:spPr>
          <a:ln/>
        </p:spPr>
      </p:sp>
      <p:sp>
        <p:nvSpPr>
          <p:cNvPr id="204803" name="Rectangle 3">
            <a:extLst>
              <a:ext uri="{FF2B5EF4-FFF2-40B4-BE49-F238E27FC236}">
                <a16:creationId xmlns:a16="http://schemas.microsoft.com/office/drawing/2014/main" id="{1B613064-6CBB-C948-ACBC-9A3DDD935B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a:extLst>
              <a:ext uri="{FF2B5EF4-FFF2-40B4-BE49-F238E27FC236}">
                <a16:creationId xmlns:a16="http://schemas.microsoft.com/office/drawing/2014/main" id="{DED57D8A-D22C-2146-9BCA-3D73B01F71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EA92F165-E7ED-B34C-9DB3-6862A5181245}" type="slidenum">
              <a:rPr lang="en-US" altLang="en-US" sz="1200" b="0"/>
              <a:pPr/>
              <a:t>99</a:t>
            </a:fld>
            <a:endParaRPr lang="en-US" altLang="en-US" sz="1200" b="0"/>
          </a:p>
        </p:txBody>
      </p:sp>
      <p:sp>
        <p:nvSpPr>
          <p:cNvPr id="206850" name="Rectangle 2">
            <a:extLst>
              <a:ext uri="{FF2B5EF4-FFF2-40B4-BE49-F238E27FC236}">
                <a16:creationId xmlns:a16="http://schemas.microsoft.com/office/drawing/2014/main" id="{F4B7FE02-76CA-3E46-8BA3-D0D438D365A3}"/>
              </a:ext>
            </a:extLst>
          </p:cNvPr>
          <p:cNvSpPr>
            <a:spLocks noGrp="1" noRot="1" noChangeAspect="1" noChangeArrowheads="1" noTextEdit="1"/>
          </p:cNvSpPr>
          <p:nvPr>
            <p:ph type="sldImg"/>
          </p:nvPr>
        </p:nvSpPr>
        <p:spPr>
          <a:ln/>
        </p:spPr>
      </p:sp>
      <p:sp>
        <p:nvSpPr>
          <p:cNvPr id="206851" name="Rectangle 3">
            <a:extLst>
              <a:ext uri="{FF2B5EF4-FFF2-40B4-BE49-F238E27FC236}">
                <a16:creationId xmlns:a16="http://schemas.microsoft.com/office/drawing/2014/main" id="{8E2B11A3-6980-3046-BEF5-F46175F9EF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02665EA8-916E-B042-B025-1A02691C75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E5D4B344-DD3E-6E46-86F5-7B692F5757E2}" type="slidenum">
              <a:rPr lang="en-US" altLang="en-US" sz="1200" b="0"/>
              <a:pPr/>
              <a:t>12</a:t>
            </a:fld>
            <a:endParaRPr lang="en-US" altLang="en-US" sz="1200" b="0"/>
          </a:p>
        </p:txBody>
      </p:sp>
      <p:sp>
        <p:nvSpPr>
          <p:cNvPr id="35842" name="Rectangle 2">
            <a:extLst>
              <a:ext uri="{FF2B5EF4-FFF2-40B4-BE49-F238E27FC236}">
                <a16:creationId xmlns:a16="http://schemas.microsoft.com/office/drawing/2014/main" id="{C251B1BF-5D14-D144-BE72-347C34605C2D}"/>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31AC80A3-D1AF-6E4E-B504-38EFF7C7E1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a:extLst>
              <a:ext uri="{FF2B5EF4-FFF2-40B4-BE49-F238E27FC236}">
                <a16:creationId xmlns:a16="http://schemas.microsoft.com/office/drawing/2014/main" id="{E159919C-9B1F-F145-9E9E-0AB81DAF8F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32CE82AE-5657-5A42-A3C0-720DC3ED214A}" type="slidenum">
              <a:rPr lang="en-US" altLang="en-US" sz="1200" b="0"/>
              <a:pPr/>
              <a:t>100</a:t>
            </a:fld>
            <a:endParaRPr lang="en-US" altLang="en-US" sz="1200" b="0"/>
          </a:p>
        </p:txBody>
      </p:sp>
      <p:sp>
        <p:nvSpPr>
          <p:cNvPr id="208898" name="Rectangle 2">
            <a:extLst>
              <a:ext uri="{FF2B5EF4-FFF2-40B4-BE49-F238E27FC236}">
                <a16:creationId xmlns:a16="http://schemas.microsoft.com/office/drawing/2014/main" id="{5D5CD3BA-25D2-5247-99DC-DDC9667415D8}"/>
              </a:ext>
            </a:extLst>
          </p:cNvPr>
          <p:cNvSpPr>
            <a:spLocks noGrp="1" noRot="1" noChangeAspect="1" noChangeArrowheads="1" noTextEdit="1"/>
          </p:cNvSpPr>
          <p:nvPr>
            <p:ph type="sldImg"/>
          </p:nvPr>
        </p:nvSpPr>
        <p:spPr>
          <a:ln/>
        </p:spPr>
      </p:sp>
      <p:sp>
        <p:nvSpPr>
          <p:cNvPr id="208899" name="Rectangle 3">
            <a:extLst>
              <a:ext uri="{FF2B5EF4-FFF2-40B4-BE49-F238E27FC236}">
                <a16:creationId xmlns:a16="http://schemas.microsoft.com/office/drawing/2014/main" id="{04314F6D-85DA-2F44-AF44-CDF48539D9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a:extLst>
              <a:ext uri="{FF2B5EF4-FFF2-40B4-BE49-F238E27FC236}">
                <a16:creationId xmlns:a16="http://schemas.microsoft.com/office/drawing/2014/main" id="{ABA5C0D4-31E2-7E40-9442-2D5BF7E775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A021E536-09DB-E043-838C-61216C0EF6DB}" type="slidenum">
              <a:rPr lang="en-US" altLang="en-US" sz="1200" b="0"/>
              <a:pPr/>
              <a:t>101</a:t>
            </a:fld>
            <a:endParaRPr lang="en-US" altLang="en-US" sz="1200" b="0"/>
          </a:p>
        </p:txBody>
      </p:sp>
      <p:sp>
        <p:nvSpPr>
          <p:cNvPr id="210946" name="Rectangle 2">
            <a:extLst>
              <a:ext uri="{FF2B5EF4-FFF2-40B4-BE49-F238E27FC236}">
                <a16:creationId xmlns:a16="http://schemas.microsoft.com/office/drawing/2014/main" id="{D870E9D3-D28F-2A4A-9631-67CFCA4160F8}"/>
              </a:ext>
            </a:extLst>
          </p:cNvPr>
          <p:cNvSpPr>
            <a:spLocks noGrp="1" noRot="1" noChangeAspect="1" noChangeArrowheads="1" noTextEdit="1"/>
          </p:cNvSpPr>
          <p:nvPr>
            <p:ph type="sldImg"/>
          </p:nvPr>
        </p:nvSpPr>
        <p:spPr>
          <a:ln/>
        </p:spPr>
      </p:sp>
      <p:sp>
        <p:nvSpPr>
          <p:cNvPr id="210947" name="Rectangle 3">
            <a:extLst>
              <a:ext uri="{FF2B5EF4-FFF2-40B4-BE49-F238E27FC236}">
                <a16:creationId xmlns:a16="http://schemas.microsoft.com/office/drawing/2014/main" id="{DF29D9A5-B22A-6E4B-B56D-CC4A42AAE6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a:extLst>
              <a:ext uri="{FF2B5EF4-FFF2-40B4-BE49-F238E27FC236}">
                <a16:creationId xmlns:a16="http://schemas.microsoft.com/office/drawing/2014/main" id="{C82EF36A-4620-7441-9F36-F2EFA07C8A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C0E61943-B891-8641-8EEF-A5264749676F}" type="slidenum">
              <a:rPr lang="en-US" altLang="en-US" sz="1200" b="0"/>
              <a:pPr/>
              <a:t>102</a:t>
            </a:fld>
            <a:endParaRPr lang="en-US" altLang="en-US" sz="1200" b="0"/>
          </a:p>
        </p:txBody>
      </p:sp>
      <p:sp>
        <p:nvSpPr>
          <p:cNvPr id="212994" name="Rectangle 2">
            <a:extLst>
              <a:ext uri="{FF2B5EF4-FFF2-40B4-BE49-F238E27FC236}">
                <a16:creationId xmlns:a16="http://schemas.microsoft.com/office/drawing/2014/main" id="{CCCA8E87-2531-434A-ACD3-BE50818FFC58}"/>
              </a:ext>
            </a:extLst>
          </p:cNvPr>
          <p:cNvSpPr>
            <a:spLocks noGrp="1" noRot="1" noChangeAspect="1" noChangeArrowheads="1" noTextEdit="1"/>
          </p:cNvSpPr>
          <p:nvPr>
            <p:ph type="sldImg"/>
          </p:nvPr>
        </p:nvSpPr>
        <p:spPr>
          <a:ln/>
        </p:spPr>
      </p:sp>
      <p:sp>
        <p:nvSpPr>
          <p:cNvPr id="212995" name="Rectangle 3">
            <a:extLst>
              <a:ext uri="{FF2B5EF4-FFF2-40B4-BE49-F238E27FC236}">
                <a16:creationId xmlns:a16="http://schemas.microsoft.com/office/drawing/2014/main" id="{31572245-2979-C94C-93F2-682DA22865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a:extLst>
              <a:ext uri="{FF2B5EF4-FFF2-40B4-BE49-F238E27FC236}">
                <a16:creationId xmlns:a16="http://schemas.microsoft.com/office/drawing/2014/main" id="{931021E6-7A72-AC43-9E8A-2F0068C845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7E6925EE-13B0-3949-B27C-1613A4AFA1A3}" type="slidenum">
              <a:rPr lang="en-US" altLang="en-US" sz="1200" b="0"/>
              <a:pPr/>
              <a:t>103</a:t>
            </a:fld>
            <a:endParaRPr lang="en-US" altLang="en-US" sz="1200" b="0"/>
          </a:p>
        </p:txBody>
      </p:sp>
      <p:sp>
        <p:nvSpPr>
          <p:cNvPr id="215042" name="Rectangle 2">
            <a:extLst>
              <a:ext uri="{FF2B5EF4-FFF2-40B4-BE49-F238E27FC236}">
                <a16:creationId xmlns:a16="http://schemas.microsoft.com/office/drawing/2014/main" id="{D1DF0E61-F73F-604C-BBA3-2AF6C097DEAD}"/>
              </a:ext>
            </a:extLst>
          </p:cNvPr>
          <p:cNvSpPr>
            <a:spLocks noGrp="1" noRot="1" noChangeAspect="1" noChangeArrowheads="1" noTextEdit="1"/>
          </p:cNvSpPr>
          <p:nvPr>
            <p:ph type="sldImg"/>
          </p:nvPr>
        </p:nvSpPr>
        <p:spPr>
          <a:ln/>
        </p:spPr>
      </p:sp>
      <p:sp>
        <p:nvSpPr>
          <p:cNvPr id="215043" name="Rectangle 3">
            <a:extLst>
              <a:ext uri="{FF2B5EF4-FFF2-40B4-BE49-F238E27FC236}">
                <a16:creationId xmlns:a16="http://schemas.microsoft.com/office/drawing/2014/main" id="{360B76C5-57ED-FA45-BF8F-4DEDE0D05A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a:extLst>
              <a:ext uri="{FF2B5EF4-FFF2-40B4-BE49-F238E27FC236}">
                <a16:creationId xmlns:a16="http://schemas.microsoft.com/office/drawing/2014/main" id="{1099CEE0-83DB-844C-9FDB-189F8D9F54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1AD46E94-8C89-714C-8441-1F96267F5C17}" type="slidenum">
              <a:rPr lang="en-US" altLang="en-US" sz="1200" b="0"/>
              <a:pPr/>
              <a:t>104</a:t>
            </a:fld>
            <a:endParaRPr lang="en-US" altLang="en-US" sz="1200" b="0"/>
          </a:p>
        </p:txBody>
      </p:sp>
      <p:sp>
        <p:nvSpPr>
          <p:cNvPr id="217090" name="Rectangle 2">
            <a:extLst>
              <a:ext uri="{FF2B5EF4-FFF2-40B4-BE49-F238E27FC236}">
                <a16:creationId xmlns:a16="http://schemas.microsoft.com/office/drawing/2014/main" id="{83272FF3-51E8-6C48-BECC-46F43513881E}"/>
              </a:ext>
            </a:extLst>
          </p:cNvPr>
          <p:cNvSpPr>
            <a:spLocks noGrp="1" noRot="1" noChangeAspect="1" noChangeArrowheads="1" noTextEdit="1"/>
          </p:cNvSpPr>
          <p:nvPr>
            <p:ph type="sldImg"/>
          </p:nvPr>
        </p:nvSpPr>
        <p:spPr>
          <a:ln/>
        </p:spPr>
      </p:sp>
      <p:sp>
        <p:nvSpPr>
          <p:cNvPr id="217091" name="Rectangle 3">
            <a:extLst>
              <a:ext uri="{FF2B5EF4-FFF2-40B4-BE49-F238E27FC236}">
                <a16:creationId xmlns:a16="http://schemas.microsoft.com/office/drawing/2014/main" id="{C2E039AF-F494-F24E-8974-1F92671D10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a:extLst>
              <a:ext uri="{FF2B5EF4-FFF2-40B4-BE49-F238E27FC236}">
                <a16:creationId xmlns:a16="http://schemas.microsoft.com/office/drawing/2014/main" id="{5EE7CA81-BAE4-294D-862B-44058E2C1E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B992D35B-3CE2-ED4B-9D5A-0A9C881767F8}" type="slidenum">
              <a:rPr lang="en-US" altLang="en-US" sz="1200" b="0"/>
              <a:pPr/>
              <a:t>105</a:t>
            </a:fld>
            <a:endParaRPr lang="en-US" altLang="en-US" sz="1200" b="0"/>
          </a:p>
        </p:txBody>
      </p:sp>
      <p:sp>
        <p:nvSpPr>
          <p:cNvPr id="219138" name="Rectangle 2">
            <a:extLst>
              <a:ext uri="{FF2B5EF4-FFF2-40B4-BE49-F238E27FC236}">
                <a16:creationId xmlns:a16="http://schemas.microsoft.com/office/drawing/2014/main" id="{F1067A18-E49A-D840-8855-2F63DC17B69F}"/>
              </a:ext>
            </a:extLst>
          </p:cNvPr>
          <p:cNvSpPr>
            <a:spLocks noGrp="1" noRot="1" noChangeAspect="1" noChangeArrowheads="1" noTextEdit="1"/>
          </p:cNvSpPr>
          <p:nvPr>
            <p:ph type="sldImg"/>
          </p:nvPr>
        </p:nvSpPr>
        <p:spPr>
          <a:ln/>
        </p:spPr>
      </p:sp>
      <p:sp>
        <p:nvSpPr>
          <p:cNvPr id="219139" name="Rectangle 3">
            <a:extLst>
              <a:ext uri="{FF2B5EF4-FFF2-40B4-BE49-F238E27FC236}">
                <a16:creationId xmlns:a16="http://schemas.microsoft.com/office/drawing/2014/main" id="{94874269-4497-2A49-B221-0CC7220270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a:extLst>
              <a:ext uri="{FF2B5EF4-FFF2-40B4-BE49-F238E27FC236}">
                <a16:creationId xmlns:a16="http://schemas.microsoft.com/office/drawing/2014/main" id="{5C33BD85-D787-FA4E-A128-93DF09F99F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6459E56B-F322-784F-88F1-A35990E63236}" type="slidenum">
              <a:rPr lang="en-US" altLang="en-US" sz="1200" b="0"/>
              <a:pPr/>
              <a:t>106</a:t>
            </a:fld>
            <a:endParaRPr lang="en-US" altLang="en-US" sz="1200" b="0"/>
          </a:p>
        </p:txBody>
      </p:sp>
      <p:sp>
        <p:nvSpPr>
          <p:cNvPr id="221186" name="Rectangle 2">
            <a:extLst>
              <a:ext uri="{FF2B5EF4-FFF2-40B4-BE49-F238E27FC236}">
                <a16:creationId xmlns:a16="http://schemas.microsoft.com/office/drawing/2014/main" id="{C710C0B0-B6A6-034A-9EAD-175777F912F9}"/>
              </a:ext>
            </a:extLst>
          </p:cNvPr>
          <p:cNvSpPr>
            <a:spLocks noGrp="1" noRot="1" noChangeAspect="1" noChangeArrowheads="1" noTextEdit="1"/>
          </p:cNvSpPr>
          <p:nvPr>
            <p:ph type="sldImg"/>
          </p:nvPr>
        </p:nvSpPr>
        <p:spPr>
          <a:ln/>
        </p:spPr>
      </p:sp>
      <p:sp>
        <p:nvSpPr>
          <p:cNvPr id="221187" name="Rectangle 3">
            <a:extLst>
              <a:ext uri="{FF2B5EF4-FFF2-40B4-BE49-F238E27FC236}">
                <a16:creationId xmlns:a16="http://schemas.microsoft.com/office/drawing/2014/main" id="{2388D4C7-8176-1141-9D9A-B610D3D3B2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a:extLst>
              <a:ext uri="{FF2B5EF4-FFF2-40B4-BE49-F238E27FC236}">
                <a16:creationId xmlns:a16="http://schemas.microsoft.com/office/drawing/2014/main" id="{E493A854-1448-864A-AB6D-15FF50A62F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9890C44D-73DB-FF45-A911-BBEF94ECE544}" type="slidenum">
              <a:rPr lang="en-US" altLang="en-US" sz="1200" b="0"/>
              <a:pPr/>
              <a:t>107</a:t>
            </a:fld>
            <a:endParaRPr lang="en-US" altLang="en-US" sz="1200" b="0"/>
          </a:p>
        </p:txBody>
      </p:sp>
      <p:sp>
        <p:nvSpPr>
          <p:cNvPr id="223234" name="Rectangle 2">
            <a:extLst>
              <a:ext uri="{FF2B5EF4-FFF2-40B4-BE49-F238E27FC236}">
                <a16:creationId xmlns:a16="http://schemas.microsoft.com/office/drawing/2014/main" id="{165CF8D4-7DE8-4146-8884-DEE376DA1993}"/>
              </a:ext>
            </a:extLst>
          </p:cNvPr>
          <p:cNvSpPr>
            <a:spLocks noGrp="1" noRot="1" noChangeAspect="1" noChangeArrowheads="1" noTextEdit="1"/>
          </p:cNvSpPr>
          <p:nvPr>
            <p:ph type="sldImg"/>
          </p:nvPr>
        </p:nvSpPr>
        <p:spPr>
          <a:ln/>
        </p:spPr>
      </p:sp>
      <p:sp>
        <p:nvSpPr>
          <p:cNvPr id="223235" name="Rectangle 3">
            <a:extLst>
              <a:ext uri="{FF2B5EF4-FFF2-40B4-BE49-F238E27FC236}">
                <a16:creationId xmlns:a16="http://schemas.microsoft.com/office/drawing/2014/main" id="{603BDBFC-F979-194D-8D03-FDA368A32C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a:extLst>
              <a:ext uri="{FF2B5EF4-FFF2-40B4-BE49-F238E27FC236}">
                <a16:creationId xmlns:a16="http://schemas.microsoft.com/office/drawing/2014/main" id="{DC1FC4AB-5A84-B74E-818C-64BB82EFAE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679D0DDC-0CF0-0F47-8650-623263DAB8B0}" type="slidenum">
              <a:rPr lang="en-US" altLang="en-US" sz="1200" b="0"/>
              <a:pPr/>
              <a:t>108</a:t>
            </a:fld>
            <a:endParaRPr lang="en-US" altLang="en-US" sz="1200" b="0"/>
          </a:p>
        </p:txBody>
      </p:sp>
      <p:sp>
        <p:nvSpPr>
          <p:cNvPr id="225282" name="Rectangle 2">
            <a:extLst>
              <a:ext uri="{FF2B5EF4-FFF2-40B4-BE49-F238E27FC236}">
                <a16:creationId xmlns:a16="http://schemas.microsoft.com/office/drawing/2014/main" id="{616784DE-0972-5244-9A5D-0CA0E8C9E684}"/>
              </a:ext>
            </a:extLst>
          </p:cNvPr>
          <p:cNvSpPr>
            <a:spLocks noGrp="1" noRot="1" noChangeAspect="1" noChangeArrowheads="1" noTextEdit="1"/>
          </p:cNvSpPr>
          <p:nvPr>
            <p:ph type="sldImg"/>
          </p:nvPr>
        </p:nvSpPr>
        <p:spPr>
          <a:ln/>
        </p:spPr>
      </p:sp>
      <p:sp>
        <p:nvSpPr>
          <p:cNvPr id="225283" name="Rectangle 3">
            <a:extLst>
              <a:ext uri="{FF2B5EF4-FFF2-40B4-BE49-F238E27FC236}">
                <a16:creationId xmlns:a16="http://schemas.microsoft.com/office/drawing/2014/main" id="{8B960119-48A5-DB46-A29D-DE7609399F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a:extLst>
              <a:ext uri="{FF2B5EF4-FFF2-40B4-BE49-F238E27FC236}">
                <a16:creationId xmlns:a16="http://schemas.microsoft.com/office/drawing/2014/main" id="{EB514EC4-1A4F-364B-BA2B-FF10C867E6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C1FD57FC-0962-8A4B-BC76-145DB29C81E6}" type="slidenum">
              <a:rPr lang="en-US" altLang="en-US" sz="1200" b="0"/>
              <a:pPr/>
              <a:t>109</a:t>
            </a:fld>
            <a:endParaRPr lang="en-US" altLang="en-US" sz="1200" b="0"/>
          </a:p>
        </p:txBody>
      </p:sp>
      <p:sp>
        <p:nvSpPr>
          <p:cNvPr id="227330" name="Rectangle 2">
            <a:extLst>
              <a:ext uri="{FF2B5EF4-FFF2-40B4-BE49-F238E27FC236}">
                <a16:creationId xmlns:a16="http://schemas.microsoft.com/office/drawing/2014/main" id="{57BFBF34-0907-5044-B1C4-625B34641FFE}"/>
              </a:ext>
            </a:extLst>
          </p:cNvPr>
          <p:cNvSpPr>
            <a:spLocks noGrp="1" noRot="1" noChangeAspect="1" noChangeArrowheads="1" noTextEdit="1"/>
          </p:cNvSpPr>
          <p:nvPr>
            <p:ph type="sldImg"/>
          </p:nvPr>
        </p:nvSpPr>
        <p:spPr>
          <a:ln/>
        </p:spPr>
      </p:sp>
      <p:sp>
        <p:nvSpPr>
          <p:cNvPr id="227331" name="Rectangle 3">
            <a:extLst>
              <a:ext uri="{FF2B5EF4-FFF2-40B4-BE49-F238E27FC236}">
                <a16:creationId xmlns:a16="http://schemas.microsoft.com/office/drawing/2014/main" id="{63CF6819-C70A-B549-8908-AE8277A979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1F44DB1-27C4-B245-AB81-023A2E8F62D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7B3F2C8-572E-C64D-BA1F-C2BF5046D3E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782E0D-6674-DA4F-9D3E-A65FF09BC90E}"/>
              </a:ext>
            </a:extLst>
          </p:cNvPr>
          <p:cNvSpPr>
            <a:spLocks noGrp="1" noChangeArrowheads="1"/>
          </p:cNvSpPr>
          <p:nvPr>
            <p:ph type="sldNum" sz="quarter" idx="12"/>
          </p:nvPr>
        </p:nvSpPr>
        <p:spPr>
          <a:ln/>
        </p:spPr>
        <p:txBody>
          <a:bodyPr/>
          <a:lstStyle>
            <a:lvl1pPr>
              <a:defRPr/>
            </a:lvl1pPr>
          </a:lstStyle>
          <a:p>
            <a:fld id="{FB977F61-FDAE-5141-B305-43C9F25912F5}" type="slidenum">
              <a:rPr lang="en-US" altLang="en-US"/>
              <a:pPr/>
              <a:t>‹#›</a:t>
            </a:fld>
            <a:endParaRPr lang="en-US" altLang="en-US"/>
          </a:p>
        </p:txBody>
      </p:sp>
    </p:spTree>
    <p:extLst>
      <p:ext uri="{BB962C8B-B14F-4D97-AF65-F5344CB8AC3E}">
        <p14:creationId xmlns:p14="http://schemas.microsoft.com/office/powerpoint/2010/main" val="3226701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79C818F-22EB-4D4D-89BF-F234D883641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1FA74EC-CD85-B442-A465-D50BD061C4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5C3C96C-542D-F346-B599-8E400A669354}"/>
              </a:ext>
            </a:extLst>
          </p:cNvPr>
          <p:cNvSpPr>
            <a:spLocks noGrp="1" noChangeArrowheads="1"/>
          </p:cNvSpPr>
          <p:nvPr>
            <p:ph type="sldNum" sz="quarter" idx="12"/>
          </p:nvPr>
        </p:nvSpPr>
        <p:spPr>
          <a:ln/>
        </p:spPr>
        <p:txBody>
          <a:bodyPr/>
          <a:lstStyle>
            <a:lvl1pPr>
              <a:defRPr/>
            </a:lvl1pPr>
          </a:lstStyle>
          <a:p>
            <a:fld id="{88FBB4DE-B235-684E-AE89-4B4CF3831EC4}" type="slidenum">
              <a:rPr lang="en-US" altLang="en-US"/>
              <a:pPr/>
              <a:t>‹#›</a:t>
            </a:fld>
            <a:endParaRPr lang="en-US" altLang="en-US"/>
          </a:p>
        </p:txBody>
      </p:sp>
    </p:spTree>
    <p:extLst>
      <p:ext uri="{BB962C8B-B14F-4D97-AF65-F5344CB8AC3E}">
        <p14:creationId xmlns:p14="http://schemas.microsoft.com/office/powerpoint/2010/main" val="2172068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33F70A1-779D-1B44-BC70-7DCB431F5D5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BD4D556-A077-8F4E-8F36-252F02EC94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33A6174-AE67-7B4F-86D0-E2C1985F4F46}"/>
              </a:ext>
            </a:extLst>
          </p:cNvPr>
          <p:cNvSpPr>
            <a:spLocks noGrp="1" noChangeArrowheads="1"/>
          </p:cNvSpPr>
          <p:nvPr>
            <p:ph type="sldNum" sz="quarter" idx="12"/>
          </p:nvPr>
        </p:nvSpPr>
        <p:spPr>
          <a:ln/>
        </p:spPr>
        <p:txBody>
          <a:bodyPr/>
          <a:lstStyle>
            <a:lvl1pPr>
              <a:defRPr/>
            </a:lvl1pPr>
          </a:lstStyle>
          <a:p>
            <a:fld id="{E674A9EE-1BB5-9B48-BD16-E4F1427E52D0}" type="slidenum">
              <a:rPr lang="en-US" altLang="en-US"/>
              <a:pPr/>
              <a:t>‹#›</a:t>
            </a:fld>
            <a:endParaRPr lang="en-US" altLang="en-US"/>
          </a:p>
        </p:txBody>
      </p:sp>
    </p:spTree>
    <p:extLst>
      <p:ext uri="{BB962C8B-B14F-4D97-AF65-F5344CB8AC3E}">
        <p14:creationId xmlns:p14="http://schemas.microsoft.com/office/powerpoint/2010/main" val="2880646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97C5853-DD9C-CC45-96EC-6498AF92796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2DED620-180B-A14B-BD14-B1753BF9C1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5807B7-A2CA-5344-8D93-04C8D3C38D64}"/>
              </a:ext>
            </a:extLst>
          </p:cNvPr>
          <p:cNvSpPr>
            <a:spLocks noGrp="1" noChangeArrowheads="1"/>
          </p:cNvSpPr>
          <p:nvPr>
            <p:ph type="sldNum" sz="quarter" idx="12"/>
          </p:nvPr>
        </p:nvSpPr>
        <p:spPr>
          <a:ln/>
        </p:spPr>
        <p:txBody>
          <a:bodyPr/>
          <a:lstStyle>
            <a:lvl1pPr>
              <a:defRPr/>
            </a:lvl1pPr>
          </a:lstStyle>
          <a:p>
            <a:fld id="{73F4DEC4-FFD5-9A45-B16B-F68966974651}" type="slidenum">
              <a:rPr lang="en-US" altLang="en-US"/>
              <a:pPr/>
              <a:t>‹#›</a:t>
            </a:fld>
            <a:endParaRPr lang="en-US" altLang="en-US"/>
          </a:p>
        </p:txBody>
      </p:sp>
    </p:spTree>
    <p:extLst>
      <p:ext uri="{BB962C8B-B14F-4D97-AF65-F5344CB8AC3E}">
        <p14:creationId xmlns:p14="http://schemas.microsoft.com/office/powerpoint/2010/main" val="1695443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DD0B11F-B62D-B74D-96E7-D224DA50CD0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05D7C31-1FB5-9A49-B493-9A11E4DEF3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484BD34-68D1-D846-BA26-9E6C9CAF7AC3}"/>
              </a:ext>
            </a:extLst>
          </p:cNvPr>
          <p:cNvSpPr>
            <a:spLocks noGrp="1" noChangeArrowheads="1"/>
          </p:cNvSpPr>
          <p:nvPr>
            <p:ph type="sldNum" sz="quarter" idx="12"/>
          </p:nvPr>
        </p:nvSpPr>
        <p:spPr>
          <a:ln/>
        </p:spPr>
        <p:txBody>
          <a:bodyPr/>
          <a:lstStyle>
            <a:lvl1pPr>
              <a:defRPr/>
            </a:lvl1pPr>
          </a:lstStyle>
          <a:p>
            <a:fld id="{456E2D48-098D-D84E-9049-E3459C632CF9}" type="slidenum">
              <a:rPr lang="en-US" altLang="en-US"/>
              <a:pPr/>
              <a:t>‹#›</a:t>
            </a:fld>
            <a:endParaRPr lang="en-US" altLang="en-US"/>
          </a:p>
        </p:txBody>
      </p:sp>
    </p:spTree>
    <p:extLst>
      <p:ext uri="{BB962C8B-B14F-4D97-AF65-F5344CB8AC3E}">
        <p14:creationId xmlns:p14="http://schemas.microsoft.com/office/powerpoint/2010/main" val="3864472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5FB96DC-B732-3D4B-9979-46A38521F93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E0C3E01-47F8-6A42-B51B-A3C3733913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3FD548-BBB8-724A-A093-DB0F8E9E92FB}"/>
              </a:ext>
            </a:extLst>
          </p:cNvPr>
          <p:cNvSpPr>
            <a:spLocks noGrp="1" noChangeArrowheads="1"/>
          </p:cNvSpPr>
          <p:nvPr>
            <p:ph type="sldNum" sz="quarter" idx="12"/>
          </p:nvPr>
        </p:nvSpPr>
        <p:spPr>
          <a:ln/>
        </p:spPr>
        <p:txBody>
          <a:bodyPr/>
          <a:lstStyle>
            <a:lvl1pPr>
              <a:defRPr/>
            </a:lvl1pPr>
          </a:lstStyle>
          <a:p>
            <a:fld id="{6AE5D212-509F-794A-B61B-27A86EE28FC7}" type="slidenum">
              <a:rPr lang="en-US" altLang="en-US"/>
              <a:pPr/>
              <a:t>‹#›</a:t>
            </a:fld>
            <a:endParaRPr lang="en-US" altLang="en-US"/>
          </a:p>
        </p:txBody>
      </p:sp>
    </p:spTree>
    <p:extLst>
      <p:ext uri="{BB962C8B-B14F-4D97-AF65-F5344CB8AC3E}">
        <p14:creationId xmlns:p14="http://schemas.microsoft.com/office/powerpoint/2010/main" val="937284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17E8D7A-EDFF-AA46-BC1C-DE1AB895D40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0229961-CEF8-CB4F-8753-A5B2295150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CEB434F-96D0-2D45-8F4D-0D12FE8C1244}"/>
              </a:ext>
            </a:extLst>
          </p:cNvPr>
          <p:cNvSpPr>
            <a:spLocks noGrp="1" noChangeArrowheads="1"/>
          </p:cNvSpPr>
          <p:nvPr>
            <p:ph type="sldNum" sz="quarter" idx="12"/>
          </p:nvPr>
        </p:nvSpPr>
        <p:spPr>
          <a:ln/>
        </p:spPr>
        <p:txBody>
          <a:bodyPr/>
          <a:lstStyle>
            <a:lvl1pPr>
              <a:defRPr/>
            </a:lvl1pPr>
          </a:lstStyle>
          <a:p>
            <a:fld id="{B84EA788-94C2-694C-94D8-C96E04DEB857}" type="slidenum">
              <a:rPr lang="en-US" altLang="en-US"/>
              <a:pPr/>
              <a:t>‹#›</a:t>
            </a:fld>
            <a:endParaRPr lang="en-US" altLang="en-US"/>
          </a:p>
        </p:txBody>
      </p:sp>
    </p:spTree>
    <p:extLst>
      <p:ext uri="{BB962C8B-B14F-4D97-AF65-F5344CB8AC3E}">
        <p14:creationId xmlns:p14="http://schemas.microsoft.com/office/powerpoint/2010/main" val="3505605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5B10E27-B5FB-2C46-B19C-951EF1E38E1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C1BD021-662D-C24F-9B29-DA773BB7C5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3D28DFB-A7DD-A540-A20C-49A044DA0FDF}"/>
              </a:ext>
            </a:extLst>
          </p:cNvPr>
          <p:cNvSpPr>
            <a:spLocks noGrp="1" noChangeArrowheads="1"/>
          </p:cNvSpPr>
          <p:nvPr>
            <p:ph type="sldNum" sz="quarter" idx="12"/>
          </p:nvPr>
        </p:nvSpPr>
        <p:spPr>
          <a:ln/>
        </p:spPr>
        <p:txBody>
          <a:bodyPr/>
          <a:lstStyle>
            <a:lvl1pPr>
              <a:defRPr/>
            </a:lvl1pPr>
          </a:lstStyle>
          <a:p>
            <a:fld id="{4B208825-D9FD-584B-9AC9-F3AFD5B4EF91}" type="slidenum">
              <a:rPr lang="en-US" altLang="en-US"/>
              <a:pPr/>
              <a:t>‹#›</a:t>
            </a:fld>
            <a:endParaRPr lang="en-US" altLang="en-US"/>
          </a:p>
        </p:txBody>
      </p:sp>
    </p:spTree>
    <p:extLst>
      <p:ext uri="{BB962C8B-B14F-4D97-AF65-F5344CB8AC3E}">
        <p14:creationId xmlns:p14="http://schemas.microsoft.com/office/powerpoint/2010/main" val="3339012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BC3CAA2-B1AD-774E-916B-4CC03E9C725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42599FC-BD92-4F47-B40E-4279C1950A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E7A7DB6-2422-2B44-8134-98B339CD32C3}"/>
              </a:ext>
            </a:extLst>
          </p:cNvPr>
          <p:cNvSpPr>
            <a:spLocks noGrp="1" noChangeArrowheads="1"/>
          </p:cNvSpPr>
          <p:nvPr>
            <p:ph type="sldNum" sz="quarter" idx="12"/>
          </p:nvPr>
        </p:nvSpPr>
        <p:spPr>
          <a:ln/>
        </p:spPr>
        <p:txBody>
          <a:bodyPr/>
          <a:lstStyle>
            <a:lvl1pPr>
              <a:defRPr/>
            </a:lvl1pPr>
          </a:lstStyle>
          <a:p>
            <a:fld id="{9FDAA360-C931-5649-91E2-A963C8E37BDD}" type="slidenum">
              <a:rPr lang="en-US" altLang="en-US"/>
              <a:pPr/>
              <a:t>‹#›</a:t>
            </a:fld>
            <a:endParaRPr lang="en-US" altLang="en-US"/>
          </a:p>
        </p:txBody>
      </p:sp>
    </p:spTree>
    <p:extLst>
      <p:ext uri="{BB962C8B-B14F-4D97-AF65-F5344CB8AC3E}">
        <p14:creationId xmlns:p14="http://schemas.microsoft.com/office/powerpoint/2010/main" val="1637201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BAFAC38-A516-F746-95E1-15997673DF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F78B909-5300-A043-AA9C-BA49C926B7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4963FE6-B791-1247-B25B-B3FF4FCB2184}"/>
              </a:ext>
            </a:extLst>
          </p:cNvPr>
          <p:cNvSpPr>
            <a:spLocks noGrp="1" noChangeArrowheads="1"/>
          </p:cNvSpPr>
          <p:nvPr>
            <p:ph type="sldNum" sz="quarter" idx="12"/>
          </p:nvPr>
        </p:nvSpPr>
        <p:spPr>
          <a:ln/>
        </p:spPr>
        <p:txBody>
          <a:bodyPr/>
          <a:lstStyle>
            <a:lvl1pPr>
              <a:defRPr/>
            </a:lvl1pPr>
          </a:lstStyle>
          <a:p>
            <a:fld id="{9FE90FEE-AD0C-A44D-BB3F-5F6862A54862}" type="slidenum">
              <a:rPr lang="en-US" altLang="en-US"/>
              <a:pPr/>
              <a:t>‹#›</a:t>
            </a:fld>
            <a:endParaRPr lang="en-US" altLang="en-US"/>
          </a:p>
        </p:txBody>
      </p:sp>
    </p:spTree>
    <p:extLst>
      <p:ext uri="{BB962C8B-B14F-4D97-AF65-F5344CB8AC3E}">
        <p14:creationId xmlns:p14="http://schemas.microsoft.com/office/powerpoint/2010/main" val="3712806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0A61416-035E-5E46-B8F7-8E335EEF203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C099BDC-CCB7-984C-96C8-5AFE550341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DF73DC9-268B-DB45-8BF5-67CAC8B3E68A}"/>
              </a:ext>
            </a:extLst>
          </p:cNvPr>
          <p:cNvSpPr>
            <a:spLocks noGrp="1" noChangeArrowheads="1"/>
          </p:cNvSpPr>
          <p:nvPr>
            <p:ph type="sldNum" sz="quarter" idx="12"/>
          </p:nvPr>
        </p:nvSpPr>
        <p:spPr>
          <a:ln/>
        </p:spPr>
        <p:txBody>
          <a:bodyPr/>
          <a:lstStyle>
            <a:lvl1pPr>
              <a:defRPr/>
            </a:lvl1pPr>
          </a:lstStyle>
          <a:p>
            <a:fld id="{0ED39E9C-FF53-EE4A-B0BE-2176AEBB7C16}" type="slidenum">
              <a:rPr lang="en-US" altLang="en-US"/>
              <a:pPr/>
              <a:t>‹#›</a:t>
            </a:fld>
            <a:endParaRPr lang="en-US" altLang="en-US"/>
          </a:p>
        </p:txBody>
      </p:sp>
    </p:spTree>
    <p:extLst>
      <p:ext uri="{BB962C8B-B14F-4D97-AF65-F5344CB8AC3E}">
        <p14:creationId xmlns:p14="http://schemas.microsoft.com/office/powerpoint/2010/main" val="3007227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EC3DDA9-8E3A-894A-A025-2AB631C20ECB}"/>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2E4CE64-379C-0C42-BD61-B39731F265C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CE1B959-3F75-5C41-AAA7-5BD3173F81B1}"/>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8275955B-1614-AD4F-BF7B-878DFC5A896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7AA2C1E6-4B17-694D-9431-1635ECC8D45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fld id="{546A1B35-E8E0-2349-9CA9-7DED2E45C7F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0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013C70-7AA0-EE46-9E4B-98F2D94D1DBF}"/>
              </a:ext>
            </a:extLst>
          </p:cNvPr>
          <p:cNvPicPr>
            <a:picLocks noChangeAspect="1"/>
          </p:cNvPicPr>
          <p:nvPr/>
        </p:nvPicPr>
        <p:blipFill>
          <a:blip r:embed="rId2"/>
          <a:stretch>
            <a:fillRect/>
          </a:stretch>
        </p:blipFill>
        <p:spPr>
          <a:xfrm>
            <a:off x="-6849" y="457200"/>
            <a:ext cx="9144000" cy="4059597"/>
          </a:xfrm>
          <a:prstGeom prst="rect">
            <a:avLst/>
          </a:prstGeom>
        </p:spPr>
      </p:pic>
    </p:spTree>
    <p:extLst>
      <p:ext uri="{BB962C8B-B14F-4D97-AF65-F5344CB8AC3E}">
        <p14:creationId xmlns:p14="http://schemas.microsoft.com/office/powerpoint/2010/main" val="685931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fig_25_02">
            <a:extLst>
              <a:ext uri="{FF2B5EF4-FFF2-40B4-BE49-F238E27FC236}">
                <a16:creationId xmlns:a16="http://schemas.microsoft.com/office/drawing/2014/main" id="{81165C6D-0F43-4041-A1B7-54ED07A842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52133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TextBox 5">
            <a:extLst>
              <a:ext uri="{FF2B5EF4-FFF2-40B4-BE49-F238E27FC236}">
                <a16:creationId xmlns:a16="http://schemas.microsoft.com/office/drawing/2014/main" id="{ACB87550-7F5A-424A-A0C1-B1ED5AA605A4}"/>
              </a:ext>
            </a:extLst>
          </p:cNvPr>
          <p:cNvSpPr txBox="1">
            <a:spLocks noChangeArrowheads="1"/>
          </p:cNvSpPr>
          <p:nvPr/>
        </p:nvSpPr>
        <p:spPr bwMode="auto">
          <a:xfrm>
            <a:off x="1219200" y="304800"/>
            <a:ext cx="36496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a:t>DNA replication (primers)</a:t>
            </a:r>
          </a:p>
        </p:txBody>
      </p:sp>
      <p:pic>
        <p:nvPicPr>
          <p:cNvPr id="30723" name="Picture 6">
            <a:extLst>
              <a:ext uri="{FF2B5EF4-FFF2-40B4-BE49-F238E27FC236}">
                <a16:creationId xmlns:a16="http://schemas.microsoft.com/office/drawing/2014/main" id="{A67B537B-9210-7C48-BAEE-56314B2D93A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52400"/>
            <a:ext cx="22669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Box 8">
            <a:extLst>
              <a:ext uri="{FF2B5EF4-FFF2-40B4-BE49-F238E27FC236}">
                <a16:creationId xmlns:a16="http://schemas.microsoft.com/office/drawing/2014/main" id="{9B53E2CC-FA9E-144E-8EEC-587649EE7BC9}"/>
              </a:ext>
            </a:extLst>
          </p:cNvPr>
          <p:cNvSpPr txBox="1">
            <a:spLocks noChangeArrowheads="1"/>
          </p:cNvSpPr>
          <p:nvPr/>
        </p:nvSpPr>
        <p:spPr bwMode="auto">
          <a:xfrm>
            <a:off x="304800" y="4876800"/>
            <a:ext cx="7924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latin typeface="Arial" panose="020B0604020202020204" pitchFamily="34" charset="0"/>
                <a:cs typeface="Arial" panose="020B0604020202020204" pitchFamily="34" charset="0"/>
              </a:rPr>
              <a:t>A DNA polymerase cannot form a strand </a:t>
            </a:r>
            <a:r>
              <a:rPr lang="en-US" altLang="en-US" b="0" i="1">
                <a:latin typeface="Arial" panose="020B0604020202020204" pitchFamily="34" charset="0"/>
                <a:cs typeface="Arial" panose="020B0604020202020204" pitchFamily="34" charset="0"/>
              </a:rPr>
              <a:t>de novo</a:t>
            </a:r>
            <a:r>
              <a:rPr lang="en-US" altLang="en-US" b="0">
                <a:latin typeface="Arial" panose="020B0604020202020204" pitchFamily="34" charset="0"/>
                <a:cs typeface="Arial" panose="020B0604020202020204" pitchFamily="34" charset="0"/>
              </a:rPr>
              <a:t>, from dNTPs alone.  A polymerase can only extend a strand. Therefore a DNA polymerase requires a primer, which it extends. Primers </a:t>
            </a:r>
            <a:r>
              <a:rPr lang="en-US" altLang="en-US" b="0" i="1">
                <a:latin typeface="Arial" panose="020B0604020202020204" pitchFamily="34" charset="0"/>
                <a:cs typeface="Arial" panose="020B0604020202020204" pitchFamily="34" charset="0"/>
              </a:rPr>
              <a:t>in vivo </a:t>
            </a:r>
            <a:r>
              <a:rPr lang="en-US" altLang="en-US" b="0">
                <a:latin typeface="Arial" panose="020B0604020202020204" pitchFamily="34" charset="0"/>
                <a:cs typeface="Arial" panose="020B0604020202020204" pitchFamily="34" charset="0"/>
              </a:rPr>
              <a:t>are generally RNA, and are later excised and replaced by DNA.</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2" descr="figun_25_p936">
            <a:extLst>
              <a:ext uri="{FF2B5EF4-FFF2-40B4-BE49-F238E27FC236}">
                <a16:creationId xmlns:a16="http://schemas.microsoft.com/office/drawing/2014/main" id="{A7B1C48C-1291-4D48-88FD-0C94D6EE1B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0"/>
            <a:ext cx="8531225" cy="380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4" name="Text Box 3">
            <a:extLst>
              <a:ext uri="{FF2B5EF4-FFF2-40B4-BE49-F238E27FC236}">
                <a16:creationId xmlns:a16="http://schemas.microsoft.com/office/drawing/2014/main" id="{4A3D2A54-8168-2D47-9CEE-33B9546EC44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Page 936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1" name="Picture 2" descr="fig_25_48">
            <a:extLst>
              <a:ext uri="{FF2B5EF4-FFF2-40B4-BE49-F238E27FC236}">
                <a16:creationId xmlns:a16="http://schemas.microsoft.com/office/drawing/2014/main" id="{B95A05A9-AF92-2F4B-ADA5-925A8AA60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25500"/>
            <a:ext cx="8531225"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2" name="Text Box 3">
            <a:extLst>
              <a:ext uri="{FF2B5EF4-FFF2-40B4-BE49-F238E27FC236}">
                <a16:creationId xmlns:a16="http://schemas.microsoft.com/office/drawing/2014/main" id="{15DDBEBD-BB8E-EC49-BC9A-B7644C1FA9C8}"/>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25-48</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2" descr="fig_25_49">
            <a:extLst>
              <a:ext uri="{FF2B5EF4-FFF2-40B4-BE49-F238E27FC236}">
                <a16:creationId xmlns:a16="http://schemas.microsoft.com/office/drawing/2014/main" id="{03E5166D-A956-B942-82F5-79C00B42AE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17500"/>
            <a:ext cx="716597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0" name="Text Box 3">
            <a:extLst>
              <a:ext uri="{FF2B5EF4-FFF2-40B4-BE49-F238E27FC236}">
                <a16:creationId xmlns:a16="http://schemas.microsoft.com/office/drawing/2014/main" id="{43E00CFB-4F66-AD4D-BF8B-180670897CA0}"/>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25-49</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2" descr="fig_25_49_01">
            <a:extLst>
              <a:ext uri="{FF2B5EF4-FFF2-40B4-BE49-F238E27FC236}">
                <a16:creationId xmlns:a16="http://schemas.microsoft.com/office/drawing/2014/main" id="{DC778F92-2EA4-4C40-BAFA-CD85DC53DA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69900"/>
            <a:ext cx="8531225"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18" name="Text Box 3">
            <a:extLst>
              <a:ext uri="{FF2B5EF4-FFF2-40B4-BE49-F238E27FC236}">
                <a16:creationId xmlns:a16="http://schemas.microsoft.com/office/drawing/2014/main" id="{7D30457B-4CD6-BC4A-A281-DB4231E6EA23}"/>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25-49 part 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2" descr="fig_25_49_02">
            <a:extLst>
              <a:ext uri="{FF2B5EF4-FFF2-40B4-BE49-F238E27FC236}">
                <a16:creationId xmlns:a16="http://schemas.microsoft.com/office/drawing/2014/main" id="{837FAD51-ABB5-254A-9973-FDA83A1971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17500"/>
            <a:ext cx="794067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6" name="Text Box 3">
            <a:extLst>
              <a:ext uri="{FF2B5EF4-FFF2-40B4-BE49-F238E27FC236}">
                <a16:creationId xmlns:a16="http://schemas.microsoft.com/office/drawing/2014/main" id="{1CD42993-9DF5-BE49-B8BE-558A77020AE5}"/>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25-49 part 2</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3" name="Picture 2" descr="fig_25_49_03">
            <a:extLst>
              <a:ext uri="{FF2B5EF4-FFF2-40B4-BE49-F238E27FC236}">
                <a16:creationId xmlns:a16="http://schemas.microsoft.com/office/drawing/2014/main" id="{6D2170A3-E722-7340-A497-E19FD0D218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700" y="317500"/>
            <a:ext cx="607536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4" name="Text Box 3">
            <a:extLst>
              <a:ext uri="{FF2B5EF4-FFF2-40B4-BE49-F238E27FC236}">
                <a16:creationId xmlns:a16="http://schemas.microsoft.com/office/drawing/2014/main" id="{68D12D8B-DB48-824B-A469-2BB7F9699361}"/>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25-49 part 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1" name="Picture 2" descr="fig_25_49_04">
            <a:extLst>
              <a:ext uri="{FF2B5EF4-FFF2-40B4-BE49-F238E27FC236}">
                <a16:creationId xmlns:a16="http://schemas.microsoft.com/office/drawing/2014/main" id="{B30A3E46-0DFB-2F44-9926-6E28F54E83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8100" y="317500"/>
            <a:ext cx="653256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2" name="Text Box 3">
            <a:extLst>
              <a:ext uri="{FF2B5EF4-FFF2-40B4-BE49-F238E27FC236}">
                <a16:creationId xmlns:a16="http://schemas.microsoft.com/office/drawing/2014/main" id="{8079992D-F362-2141-8383-D10A8C54629B}"/>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25-49 part 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2" descr="fig_25_50">
            <a:extLst>
              <a:ext uri="{FF2B5EF4-FFF2-40B4-BE49-F238E27FC236}">
                <a16:creationId xmlns:a16="http://schemas.microsoft.com/office/drawing/2014/main" id="{880FE712-4CD8-CB46-8CCE-BEFA7B71AB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82700"/>
            <a:ext cx="8531225"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0" name="Text Box 3">
            <a:extLst>
              <a:ext uri="{FF2B5EF4-FFF2-40B4-BE49-F238E27FC236}">
                <a16:creationId xmlns:a16="http://schemas.microsoft.com/office/drawing/2014/main" id="{DAB38340-76D9-D14F-80C9-D9D097B71529}"/>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2" descr="fig_25_50a">
            <a:extLst>
              <a:ext uri="{FF2B5EF4-FFF2-40B4-BE49-F238E27FC236}">
                <a16:creationId xmlns:a16="http://schemas.microsoft.com/office/drawing/2014/main" id="{098071D1-DA0D-2643-9AF4-C20F0C969F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300" y="317500"/>
            <a:ext cx="688657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58" name="Text Box 3">
            <a:extLst>
              <a:ext uri="{FF2B5EF4-FFF2-40B4-BE49-F238E27FC236}">
                <a16:creationId xmlns:a16="http://schemas.microsoft.com/office/drawing/2014/main" id="{5D527828-FD73-854C-93A4-798E0246CE6F}"/>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25-50a</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2" descr="fig_25_50b">
            <a:extLst>
              <a:ext uri="{FF2B5EF4-FFF2-40B4-BE49-F238E27FC236}">
                <a16:creationId xmlns:a16="http://schemas.microsoft.com/office/drawing/2014/main" id="{E34AF209-28EB-AA49-B5DE-6E5E45D913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700" y="317500"/>
            <a:ext cx="63373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06" name="Text Box 3">
            <a:extLst>
              <a:ext uri="{FF2B5EF4-FFF2-40B4-BE49-F238E27FC236}">
                <a16:creationId xmlns:a16="http://schemas.microsoft.com/office/drawing/2014/main" id="{5A2CF229-5D28-8147-83B1-6C73882DBCD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25-50b</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Box 5">
            <a:extLst>
              <a:ext uri="{FF2B5EF4-FFF2-40B4-BE49-F238E27FC236}">
                <a16:creationId xmlns:a16="http://schemas.microsoft.com/office/drawing/2014/main" id="{D3E8FD78-6CEA-F248-AB58-A76528683131}"/>
              </a:ext>
            </a:extLst>
          </p:cNvPr>
          <p:cNvSpPr txBox="1">
            <a:spLocks noChangeArrowheads="1"/>
          </p:cNvSpPr>
          <p:nvPr/>
        </p:nvSpPr>
        <p:spPr bwMode="auto">
          <a:xfrm>
            <a:off x="1219200" y="304800"/>
            <a:ext cx="3752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a:t>DNA replication (helicases)</a:t>
            </a:r>
          </a:p>
        </p:txBody>
      </p:sp>
      <p:pic>
        <p:nvPicPr>
          <p:cNvPr id="32770" name="Picture 6">
            <a:extLst>
              <a:ext uri="{FF2B5EF4-FFF2-40B4-BE49-F238E27FC236}">
                <a16:creationId xmlns:a16="http://schemas.microsoft.com/office/drawing/2014/main" id="{F385F668-DA82-4A4A-A0C3-05F927E245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52400"/>
            <a:ext cx="22669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Box 8">
            <a:extLst>
              <a:ext uri="{FF2B5EF4-FFF2-40B4-BE49-F238E27FC236}">
                <a16:creationId xmlns:a16="http://schemas.microsoft.com/office/drawing/2014/main" id="{1B5B3E57-8422-B24B-8FDD-3D168E731BF0}"/>
              </a:ext>
            </a:extLst>
          </p:cNvPr>
          <p:cNvSpPr txBox="1">
            <a:spLocks noChangeArrowheads="1"/>
          </p:cNvSpPr>
          <p:nvPr/>
        </p:nvSpPr>
        <p:spPr bwMode="auto">
          <a:xfrm>
            <a:off x="304800" y="4876800"/>
            <a:ext cx="8686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latin typeface="Arial" panose="020B0604020202020204" pitchFamily="34" charset="0"/>
                <a:cs typeface="Arial" panose="020B0604020202020204" pitchFamily="34" charset="0"/>
              </a:rPr>
              <a:t>A helicase (like dnaB) is a motor protein moves along a DNA duplex, separating the strands. A helicase uses energy derived from ATP hydrolysis. Single stranded binding proteins (SSBs) stablize and protect the ss DNA between the helicase and the polymerase. </a:t>
            </a:r>
          </a:p>
        </p:txBody>
      </p:sp>
      <p:pic>
        <p:nvPicPr>
          <p:cNvPr id="32772" name="Picture 1">
            <a:extLst>
              <a:ext uri="{FF2B5EF4-FFF2-40B4-BE49-F238E27FC236}">
                <a16:creationId xmlns:a16="http://schemas.microsoft.com/office/drawing/2014/main" id="{D4987E4A-CA9A-5941-932C-9C59754215B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981200"/>
            <a:ext cx="23114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fig_25_02">
            <a:extLst>
              <a:ext uri="{FF2B5EF4-FFF2-40B4-BE49-F238E27FC236}">
                <a16:creationId xmlns:a16="http://schemas.microsoft.com/office/drawing/2014/main" id="{A0E19296-96EE-FF4F-8A16-E82C87B2A3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52133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TextBox 5">
            <a:extLst>
              <a:ext uri="{FF2B5EF4-FFF2-40B4-BE49-F238E27FC236}">
                <a16:creationId xmlns:a16="http://schemas.microsoft.com/office/drawing/2014/main" id="{D1AD4523-6582-3444-A741-6C195227CFC1}"/>
              </a:ext>
            </a:extLst>
          </p:cNvPr>
          <p:cNvSpPr txBox="1">
            <a:spLocks noChangeArrowheads="1"/>
          </p:cNvSpPr>
          <p:nvPr/>
        </p:nvSpPr>
        <p:spPr bwMode="auto">
          <a:xfrm>
            <a:off x="1219200" y="304800"/>
            <a:ext cx="4083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a:t>DNA replication (primosome)</a:t>
            </a:r>
          </a:p>
        </p:txBody>
      </p:sp>
      <p:pic>
        <p:nvPicPr>
          <p:cNvPr id="34819" name="Picture 6">
            <a:extLst>
              <a:ext uri="{FF2B5EF4-FFF2-40B4-BE49-F238E27FC236}">
                <a16:creationId xmlns:a16="http://schemas.microsoft.com/office/drawing/2014/main" id="{3DC6EE56-AA55-EF44-92C5-B3327042F8C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52400"/>
            <a:ext cx="22669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8">
            <a:extLst>
              <a:ext uri="{FF2B5EF4-FFF2-40B4-BE49-F238E27FC236}">
                <a16:creationId xmlns:a16="http://schemas.microsoft.com/office/drawing/2014/main" id="{CF2C54E6-162E-7241-B4E6-1BDAFEB65637}"/>
              </a:ext>
            </a:extLst>
          </p:cNvPr>
          <p:cNvSpPr txBox="1">
            <a:spLocks noChangeArrowheads="1"/>
          </p:cNvSpPr>
          <p:nvPr/>
        </p:nvSpPr>
        <p:spPr bwMode="auto">
          <a:xfrm>
            <a:off x="152400" y="4876800"/>
            <a:ext cx="89916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dirty="0">
                <a:latin typeface="Arial" panose="020B0604020202020204" pitchFamily="34" charset="0"/>
                <a:cs typeface="Arial" panose="020B0604020202020204" pitchFamily="34" charset="0"/>
              </a:rPr>
              <a:t>The </a:t>
            </a:r>
            <a:r>
              <a:rPr lang="en-US" altLang="en-US" b="0" dirty="0" err="1">
                <a:latin typeface="Arial" panose="020B0604020202020204" pitchFamily="34" charset="0"/>
                <a:cs typeface="Arial" panose="020B0604020202020204" pitchFamily="34" charset="0"/>
              </a:rPr>
              <a:t>primosome</a:t>
            </a:r>
            <a:r>
              <a:rPr lang="en-US" altLang="en-US" b="0" dirty="0">
                <a:latin typeface="Arial" panose="020B0604020202020204" pitchFamily="34" charset="0"/>
                <a:cs typeface="Arial" panose="020B0604020202020204" pitchFamily="34" charset="0"/>
              </a:rPr>
              <a:t> synthesizes a fragment of 1-10 RNA nucleotides that </a:t>
            </a:r>
            <a:r>
              <a:rPr lang="en-US" altLang="en-US" b="0" dirty="0" err="1">
                <a:latin typeface="Arial" panose="020B0604020202020204" pitchFamily="34" charset="0"/>
                <a:cs typeface="Arial" panose="020B0604020202020204" pitchFamily="34" charset="0"/>
              </a:rPr>
              <a:t>aneals</a:t>
            </a:r>
            <a:r>
              <a:rPr lang="en-US" altLang="en-US" b="0" dirty="0">
                <a:latin typeface="Arial" panose="020B0604020202020204" pitchFamily="34" charset="0"/>
                <a:cs typeface="Arial" panose="020B0604020202020204" pitchFamily="34" charset="0"/>
              </a:rPr>
              <a:t> to the single stranded DNA template. This RNA is used as a primer to initiate DNA polymerase. The </a:t>
            </a:r>
            <a:r>
              <a:rPr lang="en-US" altLang="en-US" b="0" dirty="0" err="1">
                <a:latin typeface="Arial" panose="020B0604020202020204" pitchFamily="34" charset="0"/>
                <a:cs typeface="Arial" panose="020B0604020202020204" pitchFamily="34" charset="0"/>
              </a:rPr>
              <a:t>primosome</a:t>
            </a:r>
            <a:r>
              <a:rPr lang="en-US" altLang="en-US" b="0" dirty="0">
                <a:latin typeface="Arial" panose="020B0604020202020204" pitchFamily="34" charset="0"/>
                <a:cs typeface="Arial" panose="020B0604020202020204" pitchFamily="34" charset="0"/>
              </a:rPr>
              <a:t> is utilized once on the leading strand of DNA and repeatedly, initiating each Okazaki fragment, on the lagging DNA  strand.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Box 5">
            <a:extLst>
              <a:ext uri="{FF2B5EF4-FFF2-40B4-BE49-F238E27FC236}">
                <a16:creationId xmlns:a16="http://schemas.microsoft.com/office/drawing/2014/main" id="{DD38DA18-5A45-E34C-9263-6B9ECE7A2D50}"/>
              </a:ext>
            </a:extLst>
          </p:cNvPr>
          <p:cNvSpPr txBox="1">
            <a:spLocks noChangeArrowheads="1"/>
          </p:cNvSpPr>
          <p:nvPr/>
        </p:nvSpPr>
        <p:spPr bwMode="auto">
          <a:xfrm>
            <a:off x="1219200" y="304800"/>
            <a:ext cx="4365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a:t>DNA replication (sliding clamp)</a:t>
            </a:r>
          </a:p>
        </p:txBody>
      </p:sp>
      <p:pic>
        <p:nvPicPr>
          <p:cNvPr id="36866" name="Picture 6">
            <a:extLst>
              <a:ext uri="{FF2B5EF4-FFF2-40B4-BE49-F238E27FC236}">
                <a16:creationId xmlns:a16="http://schemas.microsoft.com/office/drawing/2014/main" id="{E4C28D20-FA6A-E64F-8BA5-D2CF059030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52400"/>
            <a:ext cx="22669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Box 8">
            <a:extLst>
              <a:ext uri="{FF2B5EF4-FFF2-40B4-BE49-F238E27FC236}">
                <a16:creationId xmlns:a16="http://schemas.microsoft.com/office/drawing/2014/main" id="{9267B6EA-8FF9-F14B-A1E3-09D9CC1A2E2B}"/>
              </a:ext>
            </a:extLst>
          </p:cNvPr>
          <p:cNvSpPr txBox="1">
            <a:spLocks noChangeArrowheads="1"/>
          </p:cNvSpPr>
          <p:nvPr/>
        </p:nvSpPr>
        <p:spPr bwMode="auto">
          <a:xfrm>
            <a:off x="228600" y="5226050"/>
            <a:ext cx="84582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2000" b="0">
                <a:latin typeface="Arial" panose="020B0604020202020204" pitchFamily="34" charset="0"/>
                <a:cs typeface="Arial" panose="020B0604020202020204" pitchFamily="34" charset="0"/>
              </a:rPr>
              <a:t>A DNA clamp associates with the polymerase + DNA, promoting processivity. Once the clamp assembles and is locked onto the template DNA, it cannot dissociate from the DNA without dissociating into monomers. It is very important the the polymerase does not fall of the DNA. </a:t>
            </a:r>
          </a:p>
        </p:txBody>
      </p:sp>
      <p:pic>
        <p:nvPicPr>
          <p:cNvPr id="36868" name="Picture 7">
            <a:extLst>
              <a:ext uri="{FF2B5EF4-FFF2-40B4-BE49-F238E27FC236}">
                <a16:creationId xmlns:a16="http://schemas.microsoft.com/office/drawing/2014/main" id="{0DE35CA2-7BFE-734F-A182-D5A57D81EE0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057400"/>
            <a:ext cx="40576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fig_25_03">
            <a:extLst>
              <a:ext uri="{FF2B5EF4-FFF2-40B4-BE49-F238E27FC236}">
                <a16:creationId xmlns:a16="http://schemas.microsoft.com/office/drawing/2014/main" id="{17D23FDB-84BC-DD4F-B0FC-E259CA87CD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92300"/>
            <a:ext cx="8531225"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TextBox 5">
            <a:extLst>
              <a:ext uri="{FF2B5EF4-FFF2-40B4-BE49-F238E27FC236}">
                <a16:creationId xmlns:a16="http://schemas.microsoft.com/office/drawing/2014/main" id="{8840100B-6672-8D4F-9C2A-C0E076F7B525}"/>
              </a:ext>
            </a:extLst>
          </p:cNvPr>
          <p:cNvSpPr txBox="1">
            <a:spLocks noChangeArrowheads="1"/>
          </p:cNvSpPr>
          <p:nvPr/>
        </p:nvSpPr>
        <p:spPr bwMode="auto">
          <a:xfrm>
            <a:off x="533400" y="609600"/>
            <a:ext cx="7654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t>A Bacterium has one origin of replication within its genome.</a:t>
            </a:r>
          </a:p>
        </p:txBody>
      </p:sp>
      <p:sp>
        <p:nvSpPr>
          <p:cNvPr id="38915" name="TextBox 6">
            <a:extLst>
              <a:ext uri="{FF2B5EF4-FFF2-40B4-BE49-F238E27FC236}">
                <a16:creationId xmlns:a16="http://schemas.microsoft.com/office/drawing/2014/main" id="{68C95D6B-1BBD-9344-A5C1-B7F4ABB25842}"/>
              </a:ext>
            </a:extLst>
          </p:cNvPr>
          <p:cNvSpPr txBox="1">
            <a:spLocks noChangeArrowheads="1"/>
          </p:cNvSpPr>
          <p:nvPr/>
        </p:nvSpPr>
        <p:spPr bwMode="auto">
          <a:xfrm>
            <a:off x="228600" y="5410200"/>
            <a:ext cx="8305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latin typeface="Arial" panose="020B0604020202020204" pitchFamily="34" charset="0"/>
                <a:cs typeface="Arial" panose="020B0604020202020204" pitchFamily="34" charset="0"/>
              </a:rPr>
              <a:t>Eukaryotes have large chromosomes and initiate replication at multiple origins.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descr="fig_25_04a">
            <a:extLst>
              <a:ext uri="{FF2B5EF4-FFF2-40B4-BE49-F238E27FC236}">
                <a16:creationId xmlns:a16="http://schemas.microsoft.com/office/drawing/2014/main" id="{AE44D5A5-0A0B-904B-B33D-F5A409FBB1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066800"/>
            <a:ext cx="6245225" cy="369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TextBox 5">
            <a:extLst>
              <a:ext uri="{FF2B5EF4-FFF2-40B4-BE49-F238E27FC236}">
                <a16:creationId xmlns:a16="http://schemas.microsoft.com/office/drawing/2014/main" id="{EB109E4B-A8B2-1B42-90DF-FFC538569D56}"/>
              </a:ext>
            </a:extLst>
          </p:cNvPr>
          <p:cNvSpPr txBox="1">
            <a:spLocks noChangeArrowheads="1"/>
          </p:cNvSpPr>
          <p:nvPr/>
        </p:nvSpPr>
        <p:spPr bwMode="auto">
          <a:xfrm>
            <a:off x="2286000" y="457200"/>
            <a:ext cx="43545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a:t>DNA replication is bidirectional</a:t>
            </a:r>
          </a:p>
        </p:txBody>
      </p:sp>
      <p:pic>
        <p:nvPicPr>
          <p:cNvPr id="40963" name="Picture 2" descr="fig_25_04b">
            <a:extLst>
              <a:ext uri="{FF2B5EF4-FFF2-40B4-BE49-F238E27FC236}">
                <a16:creationId xmlns:a16="http://schemas.microsoft.com/office/drawing/2014/main" id="{0B508577-332F-4B47-9358-ADA2359D1C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60913"/>
            <a:ext cx="8531225"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fig_25_05">
            <a:extLst>
              <a:ext uri="{FF2B5EF4-FFF2-40B4-BE49-F238E27FC236}">
                <a16:creationId xmlns:a16="http://schemas.microsoft.com/office/drawing/2014/main" id="{9D11427E-B2C3-484E-B06D-70637A9659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90938"/>
            <a:ext cx="6626225" cy="3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0" name="Picture 5">
            <a:extLst>
              <a:ext uri="{FF2B5EF4-FFF2-40B4-BE49-F238E27FC236}">
                <a16:creationId xmlns:a16="http://schemas.microsoft.com/office/drawing/2014/main" id="{F7733BF2-3114-0741-8C71-688A92AFABF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77050" y="0"/>
            <a:ext cx="22669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Box 7">
            <a:extLst>
              <a:ext uri="{FF2B5EF4-FFF2-40B4-BE49-F238E27FC236}">
                <a16:creationId xmlns:a16="http://schemas.microsoft.com/office/drawing/2014/main" id="{358ECEFD-53BA-B846-91BD-276FEFAF0558}"/>
              </a:ext>
            </a:extLst>
          </p:cNvPr>
          <p:cNvSpPr txBox="1">
            <a:spLocks noChangeArrowheads="1"/>
          </p:cNvSpPr>
          <p:nvPr/>
        </p:nvSpPr>
        <p:spPr bwMode="auto">
          <a:xfrm>
            <a:off x="228600" y="228600"/>
            <a:ext cx="62484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latin typeface="Arial" panose="020B0604020202020204" pitchFamily="34" charset="0"/>
                <a:cs typeface="Arial" panose="020B0604020202020204" pitchFamily="34" charset="0"/>
              </a:rPr>
              <a:t>All DNA polymerases extend only in the 5</a:t>
            </a:r>
            <a:r>
              <a:rPr lang="ja-JP" altLang="en-US" b="0">
                <a:latin typeface="Arial" panose="020B0604020202020204" pitchFamily="34" charset="0"/>
                <a:cs typeface="Arial" panose="020B0604020202020204" pitchFamily="34" charset="0"/>
              </a:rPr>
              <a:t>’</a:t>
            </a:r>
            <a:r>
              <a:rPr lang="en-US" altLang="ja-JP" b="0">
                <a:latin typeface="Arial" panose="020B0604020202020204" pitchFamily="34" charset="0"/>
                <a:cs typeface="Arial" panose="020B0604020202020204" pitchFamily="34" charset="0"/>
              </a:rPr>
              <a:t> to 3</a:t>
            </a:r>
            <a:r>
              <a:rPr lang="ja-JP" altLang="en-US" b="0">
                <a:latin typeface="Arial" panose="020B0604020202020204" pitchFamily="34" charset="0"/>
                <a:cs typeface="Arial" panose="020B0604020202020204" pitchFamily="34" charset="0"/>
              </a:rPr>
              <a:t>’</a:t>
            </a:r>
            <a:r>
              <a:rPr lang="en-US" altLang="ja-JP" b="0">
                <a:latin typeface="Arial" panose="020B0604020202020204" pitchFamily="34" charset="0"/>
                <a:cs typeface="Arial" panose="020B0604020202020204" pitchFamily="34" charset="0"/>
              </a:rPr>
              <a:t> direction.</a:t>
            </a:r>
          </a:p>
          <a:p>
            <a:endParaRPr lang="en-US" altLang="en-US" b="0">
              <a:latin typeface="Arial" panose="020B0604020202020204" pitchFamily="34" charset="0"/>
              <a:cs typeface="Arial" panose="020B0604020202020204" pitchFamily="34" charset="0"/>
            </a:endParaRPr>
          </a:p>
          <a:p>
            <a:r>
              <a:rPr lang="en-US" altLang="en-US" b="0">
                <a:latin typeface="Arial" panose="020B0604020202020204" pitchFamily="34" charset="0"/>
                <a:cs typeface="Arial" panose="020B0604020202020204" pitchFamily="34" charset="0"/>
              </a:rPr>
              <a:t>The Leading Strand: is extended in the 5</a:t>
            </a:r>
            <a:r>
              <a:rPr lang="ja-JP" altLang="en-US" b="0">
                <a:latin typeface="Arial" panose="020B0604020202020204" pitchFamily="34" charset="0"/>
                <a:cs typeface="Arial" panose="020B0604020202020204" pitchFamily="34" charset="0"/>
              </a:rPr>
              <a:t>’</a:t>
            </a:r>
            <a:r>
              <a:rPr lang="en-US" altLang="ja-JP" b="0">
                <a:latin typeface="Arial" panose="020B0604020202020204" pitchFamily="34" charset="0"/>
                <a:cs typeface="Arial" panose="020B0604020202020204" pitchFamily="34" charset="0"/>
              </a:rPr>
              <a:t> to 3</a:t>
            </a:r>
            <a:r>
              <a:rPr lang="ja-JP" altLang="en-US" b="0">
                <a:latin typeface="Arial" panose="020B0604020202020204" pitchFamily="34" charset="0"/>
                <a:cs typeface="Arial" panose="020B0604020202020204" pitchFamily="34" charset="0"/>
              </a:rPr>
              <a:t>’</a:t>
            </a:r>
            <a:r>
              <a:rPr lang="en-US" altLang="ja-JP" b="0">
                <a:latin typeface="Arial" panose="020B0604020202020204" pitchFamily="34" charset="0"/>
                <a:cs typeface="Arial" panose="020B0604020202020204" pitchFamily="34" charset="0"/>
              </a:rPr>
              <a:t> direction by continuous replication</a:t>
            </a:r>
          </a:p>
          <a:p>
            <a:r>
              <a:rPr lang="en-US" altLang="en-US" b="0">
                <a:latin typeface="Arial" panose="020B0604020202020204" pitchFamily="34" charset="0"/>
                <a:cs typeface="Arial" panose="020B0604020202020204" pitchFamily="34" charset="0"/>
              </a:rPr>
              <a:t> </a:t>
            </a:r>
          </a:p>
          <a:p>
            <a:r>
              <a:rPr lang="en-US" altLang="en-US" b="0">
                <a:latin typeface="Arial" panose="020B0604020202020204" pitchFamily="34" charset="0"/>
                <a:cs typeface="Arial" panose="020B0604020202020204" pitchFamily="34" charset="0"/>
              </a:rPr>
              <a:t>The Lagging Strand: is effectively extended in the 3</a:t>
            </a:r>
            <a:r>
              <a:rPr lang="ja-JP" altLang="en-US" b="0">
                <a:latin typeface="Arial" panose="020B0604020202020204" pitchFamily="34" charset="0"/>
                <a:cs typeface="Arial" panose="020B0604020202020204" pitchFamily="34" charset="0"/>
              </a:rPr>
              <a:t>’</a:t>
            </a:r>
            <a:r>
              <a:rPr lang="en-US" altLang="ja-JP" b="0">
                <a:latin typeface="Arial" panose="020B0604020202020204" pitchFamily="34" charset="0"/>
                <a:cs typeface="Arial" panose="020B0604020202020204" pitchFamily="34" charset="0"/>
              </a:rPr>
              <a:t> to 5 direction (</a:t>
            </a:r>
            <a:r>
              <a:rPr lang="en-US" altLang="ja-JP" b="0" i="1">
                <a:latin typeface="Arial" panose="020B0604020202020204" pitchFamily="34" charset="0"/>
                <a:cs typeface="Arial" panose="020B0604020202020204" pitchFamily="34" charset="0"/>
              </a:rPr>
              <a:t>net</a:t>
            </a:r>
            <a:r>
              <a:rPr lang="en-US" altLang="ja-JP" b="0">
                <a:latin typeface="Arial" panose="020B0604020202020204" pitchFamily="34" charset="0"/>
                <a:cs typeface="Arial" panose="020B0604020202020204" pitchFamily="34" charset="0"/>
              </a:rPr>
              <a:t>) by discontinuous replication (always in the 5</a:t>
            </a:r>
            <a:r>
              <a:rPr lang="ja-JP" altLang="en-US" b="0">
                <a:latin typeface="Arial" panose="020B0604020202020204" pitchFamily="34" charset="0"/>
                <a:cs typeface="Arial" panose="020B0604020202020204" pitchFamily="34" charset="0"/>
              </a:rPr>
              <a:t>’</a:t>
            </a:r>
            <a:r>
              <a:rPr lang="en-US" altLang="ja-JP" b="0">
                <a:latin typeface="Arial" panose="020B0604020202020204" pitchFamily="34" charset="0"/>
                <a:cs typeface="Arial" panose="020B0604020202020204" pitchFamily="34" charset="0"/>
              </a:rPr>
              <a:t> to 3</a:t>
            </a:r>
            <a:r>
              <a:rPr lang="ja-JP" altLang="en-US" b="0">
                <a:latin typeface="Arial" panose="020B0604020202020204" pitchFamily="34" charset="0"/>
                <a:cs typeface="Arial" panose="020B0604020202020204" pitchFamily="34" charset="0"/>
              </a:rPr>
              <a:t>’</a:t>
            </a:r>
            <a:r>
              <a:rPr lang="en-US" altLang="ja-JP" b="0">
                <a:latin typeface="Arial" panose="020B0604020202020204" pitchFamily="34" charset="0"/>
                <a:cs typeface="Arial" panose="020B0604020202020204" pitchFamily="34" charset="0"/>
              </a:rPr>
              <a:t> direction).</a:t>
            </a:r>
            <a:endParaRPr lang="en-US" altLang="en-US" b="0">
              <a:latin typeface="Arial" panose="020B0604020202020204" pitchFamily="34" charset="0"/>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fig_25_06">
            <a:extLst>
              <a:ext uri="{FF2B5EF4-FFF2-40B4-BE49-F238E27FC236}">
                <a16:creationId xmlns:a16="http://schemas.microsoft.com/office/drawing/2014/main" id="{4F0CDD9D-D113-024E-9CBE-3DEB43159D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0" y="317500"/>
            <a:ext cx="806291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Text Box 3">
            <a:extLst>
              <a:ext uri="{FF2B5EF4-FFF2-40B4-BE49-F238E27FC236}">
                <a16:creationId xmlns:a16="http://schemas.microsoft.com/office/drawing/2014/main" id="{B55D724C-8693-1A4C-8E31-34F986799C34}"/>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25-6</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105" name="Object 2">
            <a:extLst>
              <a:ext uri="{FF2B5EF4-FFF2-40B4-BE49-F238E27FC236}">
                <a16:creationId xmlns:a16="http://schemas.microsoft.com/office/drawing/2014/main" id="{BEC76A0B-4108-CA44-829C-2312DACE0256}"/>
              </a:ext>
            </a:extLst>
          </p:cNvPr>
          <p:cNvGraphicFramePr>
            <a:graphicFrameLocks noChangeAspect="1"/>
          </p:cNvGraphicFramePr>
          <p:nvPr/>
        </p:nvGraphicFramePr>
        <p:xfrm>
          <a:off x="609600" y="1752600"/>
          <a:ext cx="7431088" cy="3886200"/>
        </p:xfrm>
        <a:graphic>
          <a:graphicData uri="http://schemas.openxmlformats.org/presentationml/2006/ole">
            <mc:AlternateContent xmlns:mc="http://schemas.openxmlformats.org/markup-compatibility/2006">
              <mc:Choice xmlns:v="urn:schemas-microsoft-com:vml" Requires="v">
                <p:oleObj name="Equation" r:id="rId2" imgW="3860800" imgH="2019300" progId="Equation.3">
                  <p:embed/>
                </p:oleObj>
              </mc:Choice>
              <mc:Fallback>
                <p:oleObj name="Equation" r:id="rId2" imgW="3860800" imgH="2019300" progId="Equation.3">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752600"/>
                        <a:ext cx="743108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7106" name="TextBox 3">
            <a:extLst>
              <a:ext uri="{FF2B5EF4-FFF2-40B4-BE49-F238E27FC236}">
                <a16:creationId xmlns:a16="http://schemas.microsoft.com/office/drawing/2014/main" id="{9DE10151-4F86-AD47-AF36-B1E65DCD9E41}"/>
              </a:ext>
            </a:extLst>
          </p:cNvPr>
          <p:cNvSpPr txBox="1">
            <a:spLocks noChangeArrowheads="1"/>
          </p:cNvSpPr>
          <p:nvPr/>
        </p:nvSpPr>
        <p:spPr bwMode="auto">
          <a:xfrm>
            <a:off x="609600" y="1219200"/>
            <a:ext cx="1851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t>The problem:</a:t>
            </a:r>
          </a:p>
        </p:txBody>
      </p:sp>
      <p:sp>
        <p:nvSpPr>
          <p:cNvPr id="47107" name="TextBox 4">
            <a:extLst>
              <a:ext uri="{FF2B5EF4-FFF2-40B4-BE49-F238E27FC236}">
                <a16:creationId xmlns:a16="http://schemas.microsoft.com/office/drawing/2014/main" id="{6350F29F-1E2D-E44A-86DA-B7D5F151CA45}"/>
              </a:ext>
            </a:extLst>
          </p:cNvPr>
          <p:cNvSpPr txBox="1">
            <a:spLocks noChangeArrowheads="1"/>
          </p:cNvSpPr>
          <p:nvPr/>
        </p:nvSpPr>
        <p:spPr bwMode="auto">
          <a:xfrm>
            <a:off x="685800" y="5715000"/>
            <a:ext cx="8001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latin typeface="Arial" panose="020B0604020202020204" pitchFamily="34" charset="0"/>
                <a:cs typeface="Arial" panose="020B0604020202020204" pitchFamily="34" charset="0"/>
              </a:rPr>
              <a:t>The difference in free energy predicts an error rate of about 1/4000.</a:t>
            </a:r>
          </a:p>
        </p:txBody>
      </p:sp>
      <p:sp>
        <p:nvSpPr>
          <p:cNvPr id="47108" name="TextBox 5">
            <a:extLst>
              <a:ext uri="{FF2B5EF4-FFF2-40B4-BE49-F238E27FC236}">
                <a16:creationId xmlns:a16="http://schemas.microsoft.com/office/drawing/2014/main" id="{27BB7E50-628F-134A-B368-1979305A2D05}"/>
              </a:ext>
            </a:extLst>
          </p:cNvPr>
          <p:cNvSpPr txBox="1">
            <a:spLocks noChangeArrowheads="1"/>
          </p:cNvSpPr>
          <p:nvPr/>
        </p:nvSpPr>
        <p:spPr bwMode="auto">
          <a:xfrm>
            <a:off x="381000" y="457200"/>
            <a:ext cx="838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latin typeface="Arial" panose="020B0604020202020204" pitchFamily="34" charset="0"/>
                <a:cs typeface="Arial" panose="020B0604020202020204" pitchFamily="34" charset="0"/>
              </a:rPr>
              <a:t>(1) The Free Energy of Fidelity or  - How to replicate billions and billions of base pairs without making too many mistakes.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Box 3">
            <a:extLst>
              <a:ext uri="{FF2B5EF4-FFF2-40B4-BE49-F238E27FC236}">
                <a16:creationId xmlns:a16="http://schemas.microsoft.com/office/drawing/2014/main" id="{7699BB2D-8798-9F42-91B5-4AC7CF26DCE8}"/>
              </a:ext>
            </a:extLst>
          </p:cNvPr>
          <p:cNvSpPr txBox="1">
            <a:spLocks noChangeArrowheads="1"/>
          </p:cNvSpPr>
          <p:nvPr/>
        </p:nvSpPr>
        <p:spPr bwMode="auto">
          <a:xfrm>
            <a:off x="762000" y="1524000"/>
            <a:ext cx="1946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latin typeface="Arial" panose="020B0604020202020204" pitchFamily="34" charset="0"/>
                <a:cs typeface="Arial" panose="020B0604020202020204" pitchFamily="34" charset="0"/>
              </a:rPr>
              <a:t>The solution:</a:t>
            </a:r>
          </a:p>
        </p:txBody>
      </p:sp>
      <p:sp>
        <p:nvSpPr>
          <p:cNvPr id="48130" name="TextBox 4">
            <a:extLst>
              <a:ext uri="{FF2B5EF4-FFF2-40B4-BE49-F238E27FC236}">
                <a16:creationId xmlns:a16="http://schemas.microsoft.com/office/drawing/2014/main" id="{94D76116-DF5E-0941-9AF9-C4ECB4DFBC82}"/>
              </a:ext>
            </a:extLst>
          </p:cNvPr>
          <p:cNvSpPr txBox="1">
            <a:spLocks noChangeArrowheads="1"/>
          </p:cNvSpPr>
          <p:nvPr/>
        </p:nvSpPr>
        <p:spPr bwMode="auto">
          <a:xfrm>
            <a:off x="685800" y="2438400"/>
            <a:ext cx="6069013"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latin typeface="Arial" panose="020B0604020202020204" pitchFamily="34" charset="0"/>
                <a:cs typeface="Arial" panose="020B0604020202020204" pitchFamily="34" charset="0"/>
              </a:rPr>
              <a:t>Proofreading activity</a:t>
            </a:r>
          </a:p>
          <a:p>
            <a:endParaRPr lang="en-US" altLang="en-US" b="0">
              <a:latin typeface="Arial" panose="020B0604020202020204" pitchFamily="34" charset="0"/>
              <a:cs typeface="Arial" panose="020B0604020202020204" pitchFamily="34" charset="0"/>
            </a:endParaRPr>
          </a:p>
          <a:p>
            <a:r>
              <a:rPr lang="en-US" altLang="en-US" b="0">
                <a:latin typeface="Arial" panose="020B0604020202020204" pitchFamily="34" charset="0"/>
                <a:cs typeface="Arial" panose="020B0604020202020204" pitchFamily="34" charset="0"/>
              </a:rPr>
              <a:t>1/4000 error rate in the incorporation step.</a:t>
            </a:r>
          </a:p>
          <a:p>
            <a:endParaRPr lang="en-US" altLang="en-US" b="0">
              <a:latin typeface="Arial" panose="020B0604020202020204" pitchFamily="34" charset="0"/>
              <a:cs typeface="Arial" panose="020B0604020202020204" pitchFamily="34" charset="0"/>
            </a:endParaRPr>
          </a:p>
          <a:p>
            <a:r>
              <a:rPr lang="en-US" altLang="en-US" b="0">
                <a:latin typeface="Arial" panose="020B0604020202020204" pitchFamily="34" charset="0"/>
                <a:cs typeface="Arial" panose="020B0604020202020204" pitchFamily="34" charset="0"/>
              </a:rPr>
              <a:t>1/4000 error rate in the proof reading step.</a:t>
            </a:r>
          </a:p>
          <a:p>
            <a:endParaRPr lang="en-US" altLang="en-US" b="0">
              <a:latin typeface="Arial" panose="020B0604020202020204" pitchFamily="34" charset="0"/>
              <a:cs typeface="Arial" panose="020B0604020202020204" pitchFamily="34" charset="0"/>
            </a:endParaRPr>
          </a:p>
          <a:p>
            <a:endParaRPr lang="en-US" altLang="en-US" b="0">
              <a:latin typeface="Arial" panose="020B0604020202020204" pitchFamily="34" charset="0"/>
              <a:cs typeface="Arial" panose="020B0604020202020204" pitchFamily="34" charset="0"/>
            </a:endParaRPr>
          </a:p>
          <a:p>
            <a:r>
              <a:rPr lang="en-US" altLang="en-US" b="0">
                <a:latin typeface="Arial" panose="020B0604020202020204" pitchFamily="34" charset="0"/>
                <a:cs typeface="Arial" panose="020B0604020202020204" pitchFamily="34" charset="0"/>
              </a:rPr>
              <a:t>1/4000 x 1/4000 = 1/16,000,000</a:t>
            </a:r>
          </a:p>
          <a:p>
            <a:r>
              <a:rPr lang="en-US" altLang="en-US" b="0">
                <a:latin typeface="Arial" panose="020B0604020202020204" pitchFamily="34" charset="0"/>
                <a:cs typeface="Arial" panose="020B0604020202020204" pitchFamily="34" charset="0"/>
              </a:rPr>
              <a:t>That is one mistake in 16 million base pairs</a:t>
            </a:r>
          </a:p>
          <a:p>
            <a:endParaRPr lang="en-US" altLang="en-US" b="0">
              <a:latin typeface="Arial" panose="020B0604020202020204" pitchFamily="34" charset="0"/>
              <a:cs typeface="Arial" panose="020B0604020202020204" pitchFamily="34" charset="0"/>
            </a:endParaRPr>
          </a:p>
          <a:p>
            <a:r>
              <a:rPr lang="en-US" altLang="en-US" b="0">
                <a:latin typeface="Arial" panose="020B0604020202020204" pitchFamily="34" charset="0"/>
                <a:cs typeface="Arial" panose="020B0604020202020204" pitchFamily="34" charset="0"/>
              </a:rPr>
              <a:t>Now add in mismatch repair. </a:t>
            </a:r>
          </a:p>
        </p:txBody>
      </p:sp>
      <p:sp>
        <p:nvSpPr>
          <p:cNvPr id="48131" name="TextBox 5">
            <a:extLst>
              <a:ext uri="{FF2B5EF4-FFF2-40B4-BE49-F238E27FC236}">
                <a16:creationId xmlns:a16="http://schemas.microsoft.com/office/drawing/2014/main" id="{0FA33415-B625-7E4D-91C1-10009BD9EB9A}"/>
              </a:ext>
            </a:extLst>
          </p:cNvPr>
          <p:cNvSpPr txBox="1">
            <a:spLocks noChangeArrowheads="1"/>
          </p:cNvSpPr>
          <p:nvPr/>
        </p:nvSpPr>
        <p:spPr bwMode="auto">
          <a:xfrm>
            <a:off x="762000" y="457200"/>
            <a:ext cx="7696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latin typeface="Arial" panose="020B0604020202020204" pitchFamily="34" charset="0"/>
                <a:cs typeface="Arial" panose="020B0604020202020204" pitchFamily="34" charset="0"/>
              </a:rPr>
              <a:t>(2) The Free Energy of Fidelity or  - How to replicate billions and billions of base pairs without making too many mistakes.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fig_25_00">
            <a:extLst>
              <a:ext uri="{FF2B5EF4-FFF2-40B4-BE49-F238E27FC236}">
                <a16:creationId xmlns:a16="http://schemas.microsoft.com/office/drawing/2014/main" id="{C486E1FE-E366-7643-99D6-A867B330D2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525713"/>
            <a:ext cx="5478463" cy="433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4">
            <a:extLst>
              <a:ext uri="{FF2B5EF4-FFF2-40B4-BE49-F238E27FC236}">
                <a16:creationId xmlns:a16="http://schemas.microsoft.com/office/drawing/2014/main" id="{B0914093-EC5B-324D-8876-8F1E9E7B74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3528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6">
            <a:extLst>
              <a:ext uri="{FF2B5EF4-FFF2-40B4-BE49-F238E27FC236}">
                <a16:creationId xmlns:a16="http://schemas.microsoft.com/office/drawing/2014/main" id="{27C18910-AAB9-244A-9EE1-0649CE6753F0}"/>
              </a:ext>
            </a:extLst>
          </p:cNvPr>
          <p:cNvSpPr txBox="1">
            <a:spLocks noChangeArrowheads="1"/>
          </p:cNvSpPr>
          <p:nvPr/>
        </p:nvSpPr>
        <p:spPr bwMode="auto">
          <a:xfrm>
            <a:off x="228600" y="0"/>
            <a:ext cx="8229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latin typeface="Arial" panose="020B0604020202020204" pitchFamily="34" charset="0"/>
                <a:cs typeface="Arial" panose="020B0604020202020204" pitchFamily="34" charset="0"/>
              </a:rPr>
              <a:t>DNA replication starts with a double-stranded DNA duplex [two strands, paired to each other] and produces two daughter duplexes that are identical to each other and to the parent duplex. Each strand of the parent duplex is a template for production of the opposing complementary strand.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fig_25_07">
            <a:extLst>
              <a:ext uri="{FF2B5EF4-FFF2-40B4-BE49-F238E27FC236}">
                <a16:creationId xmlns:a16="http://schemas.microsoft.com/office/drawing/2014/main" id="{10B7CECC-9BAA-9341-AD9D-292D97256C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09600"/>
            <a:ext cx="8531225" cy="563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Text Box 3">
            <a:extLst>
              <a:ext uri="{FF2B5EF4-FFF2-40B4-BE49-F238E27FC236}">
                <a16:creationId xmlns:a16="http://schemas.microsoft.com/office/drawing/2014/main" id="{8717184F-D014-5745-9BC1-DA8291E65FF9}"/>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25-7</a:t>
            </a:r>
          </a:p>
        </p:txBody>
      </p:sp>
      <p:sp>
        <p:nvSpPr>
          <p:cNvPr id="49155" name="TextBox 5">
            <a:extLst>
              <a:ext uri="{FF2B5EF4-FFF2-40B4-BE49-F238E27FC236}">
                <a16:creationId xmlns:a16="http://schemas.microsoft.com/office/drawing/2014/main" id="{0818466A-159D-A040-A60F-19C3B52B91B1}"/>
              </a:ext>
            </a:extLst>
          </p:cNvPr>
          <p:cNvSpPr txBox="1">
            <a:spLocks noChangeArrowheads="1"/>
          </p:cNvSpPr>
          <p:nvPr/>
        </p:nvSpPr>
        <p:spPr bwMode="auto">
          <a:xfrm>
            <a:off x="533400" y="533400"/>
            <a:ext cx="1993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a:t>Proof reading</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a:extLst>
              <a:ext uri="{FF2B5EF4-FFF2-40B4-BE49-F238E27FC236}">
                <a16:creationId xmlns:a16="http://schemas.microsoft.com/office/drawing/2014/main" id="{CCE87EC8-FEC8-4541-929A-E3357DC66775}"/>
              </a:ext>
            </a:extLst>
          </p:cNvPr>
          <p:cNvSpPr>
            <a:spLocks noChangeArrowheads="1"/>
          </p:cNvSpPr>
          <p:nvPr/>
        </p:nvSpPr>
        <p:spPr bwMode="auto">
          <a:xfrm>
            <a:off x="304800" y="58738"/>
            <a:ext cx="82296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dirty="0">
                <a:latin typeface="Arial" panose="020B0604020202020204" pitchFamily="34" charset="0"/>
                <a:cs typeface="Arial" panose="020B0604020202020204" pitchFamily="34" charset="0"/>
              </a:rPr>
              <a:t>There are five different Bacterial DNA polymerases:</a:t>
            </a:r>
          </a:p>
          <a:p>
            <a:r>
              <a:rPr lang="en-US" altLang="en-US" sz="2000" b="0" dirty="0">
                <a:latin typeface="Arial" panose="020B0604020202020204" pitchFamily="34" charset="0"/>
                <a:cs typeface="Arial" panose="020B0604020202020204" pitchFamily="34" charset="0"/>
              </a:rPr>
              <a:t>(we are interested in DNA Pol III of them for this class)</a:t>
            </a:r>
          </a:p>
          <a:p>
            <a:endParaRPr lang="en-US" altLang="en-US" b="0" dirty="0">
              <a:latin typeface="Arial" panose="020B0604020202020204" pitchFamily="34" charset="0"/>
              <a:cs typeface="Arial" panose="020B0604020202020204" pitchFamily="34" charset="0"/>
            </a:endParaRPr>
          </a:p>
          <a:p>
            <a:r>
              <a:rPr lang="en-US" altLang="en-US" b="0" dirty="0">
                <a:latin typeface="Arial" panose="020B0604020202020204" pitchFamily="34" charset="0"/>
                <a:cs typeface="Arial" panose="020B0604020202020204" pitchFamily="34" charset="0"/>
              </a:rPr>
              <a:t>DNA Pol I: for DNA repair; has (a) 5</a:t>
            </a:r>
            <a:r>
              <a:rPr lang="ja-JP" altLang="en-US" b="0">
                <a:latin typeface="Arial" panose="020B0604020202020204" pitchFamily="34" charset="0"/>
                <a:cs typeface="Arial" panose="020B0604020202020204" pitchFamily="34" charset="0"/>
              </a:rPr>
              <a:t>’</a:t>
            </a:r>
            <a:r>
              <a:rPr lang="en-US" altLang="ja-JP" b="0" dirty="0">
                <a:latin typeface="Arial" panose="020B0604020202020204" pitchFamily="34" charset="0"/>
                <a:cs typeface="Arial" panose="020B0604020202020204" pitchFamily="34" charset="0"/>
              </a:rPr>
              <a:t> -&gt; 3' polymerase activity, (b) 3</a:t>
            </a:r>
            <a:r>
              <a:rPr lang="ja-JP" altLang="en-US" b="0">
                <a:latin typeface="Arial" panose="020B0604020202020204" pitchFamily="34" charset="0"/>
                <a:cs typeface="Arial" panose="020B0604020202020204" pitchFamily="34" charset="0"/>
              </a:rPr>
              <a:t>’</a:t>
            </a:r>
            <a:r>
              <a:rPr lang="en-US" altLang="ja-JP" b="0" dirty="0">
                <a:latin typeface="Arial" panose="020B0604020202020204" pitchFamily="34" charset="0"/>
                <a:cs typeface="Arial" panose="020B0604020202020204" pitchFamily="34" charset="0"/>
              </a:rPr>
              <a:t> -&gt; 5' exonuclease activity (for proofreading), and (c) 5</a:t>
            </a:r>
            <a:r>
              <a:rPr lang="ja-JP" altLang="en-US" b="0">
                <a:latin typeface="Arial" panose="020B0604020202020204" pitchFamily="34" charset="0"/>
                <a:cs typeface="Arial" panose="020B0604020202020204" pitchFamily="34" charset="0"/>
              </a:rPr>
              <a:t>’</a:t>
            </a:r>
            <a:r>
              <a:rPr lang="en-US" altLang="ja-JP" b="0" dirty="0">
                <a:latin typeface="Arial" panose="020B0604020202020204" pitchFamily="34" charset="0"/>
                <a:cs typeface="Arial" panose="020B0604020202020204" pitchFamily="34" charset="0"/>
              </a:rPr>
              <a:t> -&gt; 3' exonuclease activity (for RNA primer removal). This enzyme performs </a:t>
            </a:r>
            <a:r>
              <a:rPr lang="ja-JP" altLang="en-US" b="0">
                <a:latin typeface="Arial" panose="020B0604020202020204" pitchFamily="34" charset="0"/>
                <a:cs typeface="Arial" panose="020B0604020202020204" pitchFamily="34" charset="0"/>
              </a:rPr>
              <a:t>‘</a:t>
            </a:r>
            <a:r>
              <a:rPr lang="en-US" altLang="ja-JP" b="0" dirty="0">
                <a:latin typeface="Arial" panose="020B0604020202020204" pitchFamily="34" charset="0"/>
                <a:cs typeface="Arial" panose="020B0604020202020204" pitchFamily="34" charset="0"/>
              </a:rPr>
              <a:t>nick translation</a:t>
            </a:r>
            <a:r>
              <a:rPr lang="ja-JP" altLang="en-US" b="0">
                <a:latin typeface="Arial" panose="020B0604020202020204" pitchFamily="34" charset="0"/>
                <a:cs typeface="Arial" panose="020B0604020202020204" pitchFamily="34" charset="0"/>
              </a:rPr>
              <a:t>’</a:t>
            </a:r>
            <a:r>
              <a:rPr lang="en-US" altLang="ja-JP" b="0" dirty="0">
                <a:latin typeface="Arial" panose="020B0604020202020204" pitchFamily="34" charset="0"/>
                <a:cs typeface="Arial" panose="020B0604020202020204" pitchFamily="34" charset="0"/>
              </a:rPr>
              <a:t>.</a:t>
            </a:r>
          </a:p>
          <a:p>
            <a:endParaRPr lang="en-US" altLang="en-US" b="0" dirty="0">
              <a:latin typeface="Arial" panose="020B0604020202020204" pitchFamily="34" charset="0"/>
              <a:cs typeface="Arial" panose="020B0604020202020204" pitchFamily="34" charset="0"/>
            </a:endParaRPr>
          </a:p>
          <a:p>
            <a:r>
              <a:rPr lang="en-US" altLang="en-US" b="0" dirty="0">
                <a:latin typeface="Arial" panose="020B0604020202020204" pitchFamily="34" charset="0"/>
                <a:cs typeface="Arial" panose="020B0604020202020204" pitchFamily="34" charset="0"/>
              </a:rPr>
              <a:t>DNA Pol II: for DNA repair (SOS); has (a) 5</a:t>
            </a:r>
            <a:r>
              <a:rPr lang="ja-JP" altLang="en-US" b="0">
                <a:latin typeface="Arial" panose="020B0604020202020204" pitchFamily="34" charset="0"/>
                <a:cs typeface="Arial" panose="020B0604020202020204" pitchFamily="34" charset="0"/>
              </a:rPr>
              <a:t>’</a:t>
            </a:r>
            <a:r>
              <a:rPr lang="en-US" altLang="ja-JP" b="0" dirty="0">
                <a:latin typeface="Arial" panose="020B0604020202020204" pitchFamily="34" charset="0"/>
                <a:cs typeface="Arial" panose="020B0604020202020204" pitchFamily="34" charset="0"/>
              </a:rPr>
              <a:t> -&gt; 3' polymerase activity, and (b) 3 '-&gt; 5' exonuclease activity.</a:t>
            </a:r>
          </a:p>
          <a:p>
            <a:endParaRPr lang="en-US" altLang="en-US" b="0" dirty="0">
              <a:latin typeface="Arial" panose="020B0604020202020204" pitchFamily="34" charset="0"/>
              <a:cs typeface="Arial" panose="020B0604020202020204" pitchFamily="34" charset="0"/>
            </a:endParaRPr>
          </a:p>
          <a:p>
            <a:r>
              <a:rPr lang="en-US" altLang="en-US" b="0" dirty="0">
                <a:latin typeface="Arial" panose="020B0604020202020204" pitchFamily="34" charset="0"/>
                <a:cs typeface="Arial" panose="020B0604020202020204" pitchFamily="34" charset="0"/>
              </a:rPr>
              <a:t>DNA Pol III: the main polymerase (responsible for replication); (a) 5</a:t>
            </a:r>
            <a:r>
              <a:rPr lang="ja-JP" altLang="en-US" b="0">
                <a:latin typeface="Arial" panose="020B0604020202020204" pitchFamily="34" charset="0"/>
                <a:cs typeface="Arial" panose="020B0604020202020204" pitchFamily="34" charset="0"/>
              </a:rPr>
              <a:t>’</a:t>
            </a:r>
            <a:r>
              <a:rPr lang="en-US" altLang="ja-JP" b="0" dirty="0">
                <a:latin typeface="Arial" panose="020B0604020202020204" pitchFamily="34" charset="0"/>
                <a:cs typeface="Arial" panose="020B0604020202020204" pitchFamily="34" charset="0"/>
              </a:rPr>
              <a:t> to 3' polymerase activity and (b) 3'-&gt;5' exonuclease activity.</a:t>
            </a:r>
            <a:endParaRPr lang="en-US" altLang="en-US" b="0" dirty="0">
              <a:latin typeface="Arial" panose="020B0604020202020204" pitchFamily="34" charset="0"/>
              <a:cs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tab_25_01">
            <a:extLst>
              <a:ext uri="{FF2B5EF4-FFF2-40B4-BE49-F238E27FC236}">
                <a16:creationId xmlns:a16="http://schemas.microsoft.com/office/drawing/2014/main" id="{E8CC2B90-FD90-7149-8F78-FF2551F00D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01700"/>
            <a:ext cx="8531225"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Text Box 3">
            <a:extLst>
              <a:ext uri="{FF2B5EF4-FFF2-40B4-BE49-F238E27FC236}">
                <a16:creationId xmlns:a16="http://schemas.microsoft.com/office/drawing/2014/main" id="{B8BAC315-2081-2540-83BD-2231B753DC24}"/>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Table 25-1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descr="fig_25_08">
            <a:extLst>
              <a:ext uri="{FF2B5EF4-FFF2-40B4-BE49-F238E27FC236}">
                <a16:creationId xmlns:a16="http://schemas.microsoft.com/office/drawing/2014/main" id="{15A09066-2448-FE49-BAC2-7D73A79C8B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04800"/>
            <a:ext cx="7235825"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TextBox 7">
            <a:extLst>
              <a:ext uri="{FF2B5EF4-FFF2-40B4-BE49-F238E27FC236}">
                <a16:creationId xmlns:a16="http://schemas.microsoft.com/office/drawing/2014/main" id="{A4017E57-27E4-FA46-9962-15C283599211}"/>
              </a:ext>
            </a:extLst>
          </p:cNvPr>
          <p:cNvSpPr txBox="1">
            <a:spLocks noChangeArrowheads="1"/>
          </p:cNvSpPr>
          <p:nvPr/>
        </p:nvSpPr>
        <p:spPr bwMode="auto">
          <a:xfrm>
            <a:off x="762000" y="5029200"/>
            <a:ext cx="838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latin typeface="Arial" panose="020B0604020202020204" pitchFamily="34" charset="0"/>
                <a:cs typeface="Arial" panose="020B0604020202020204" pitchFamily="34" charset="0"/>
              </a:rPr>
              <a:t>The 5’-&gt;3’ exonuclease activity chews in advance of the polymerase. It cannot cut an intact duplex. In this figure, the cut site (nick) is between X and G.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descr="fig_25_09">
            <a:extLst>
              <a:ext uri="{FF2B5EF4-FFF2-40B4-BE49-F238E27FC236}">
                <a16:creationId xmlns:a16="http://schemas.microsoft.com/office/drawing/2014/main" id="{67A1323F-D7BD-3445-AF6F-5E4186E838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838200"/>
            <a:ext cx="4173538"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Text Box 3">
            <a:extLst>
              <a:ext uri="{FF2B5EF4-FFF2-40B4-BE49-F238E27FC236}">
                <a16:creationId xmlns:a16="http://schemas.microsoft.com/office/drawing/2014/main" id="{8CAA237F-FA27-4545-AB24-DCECE7F30959}"/>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25-9</a:t>
            </a:r>
          </a:p>
        </p:txBody>
      </p:sp>
      <p:sp>
        <p:nvSpPr>
          <p:cNvPr id="56323" name="TextBox 6">
            <a:extLst>
              <a:ext uri="{FF2B5EF4-FFF2-40B4-BE49-F238E27FC236}">
                <a16:creationId xmlns:a16="http://schemas.microsoft.com/office/drawing/2014/main" id="{FD593330-7DD2-D74B-A3B1-AE3A47BDA18B}"/>
              </a:ext>
            </a:extLst>
          </p:cNvPr>
          <p:cNvSpPr txBox="1">
            <a:spLocks noChangeArrowheads="1"/>
          </p:cNvSpPr>
          <p:nvPr/>
        </p:nvSpPr>
        <p:spPr bwMode="auto">
          <a:xfrm>
            <a:off x="228600" y="685800"/>
            <a:ext cx="2971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latin typeface="Arial" panose="020B0604020202020204" pitchFamily="34" charset="0"/>
                <a:cs typeface="Arial" panose="020B0604020202020204" pitchFamily="34" charset="0"/>
              </a:rPr>
              <a:t>Excising the RNA primer.</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fig_25_15">
            <a:extLst>
              <a:ext uri="{FF2B5EF4-FFF2-40B4-BE49-F238E27FC236}">
                <a16:creationId xmlns:a16="http://schemas.microsoft.com/office/drawing/2014/main" id="{0A49CACE-16C7-654A-926D-D0D3E8E6D4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0" y="317500"/>
            <a:ext cx="736758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Text Box 3">
            <a:extLst>
              <a:ext uri="{FF2B5EF4-FFF2-40B4-BE49-F238E27FC236}">
                <a16:creationId xmlns:a16="http://schemas.microsoft.com/office/drawing/2014/main" id="{E7FAD3E1-7145-1941-A5E8-F9BE73A238C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25-15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descr="fig_25_15a">
            <a:extLst>
              <a:ext uri="{FF2B5EF4-FFF2-40B4-BE49-F238E27FC236}">
                <a16:creationId xmlns:a16="http://schemas.microsoft.com/office/drawing/2014/main" id="{0F02E27D-1EDF-4E4D-89E4-45EA244766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930400"/>
            <a:ext cx="8531225" cy="299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Text Box 3">
            <a:extLst>
              <a:ext uri="{FF2B5EF4-FFF2-40B4-BE49-F238E27FC236}">
                <a16:creationId xmlns:a16="http://schemas.microsoft.com/office/drawing/2014/main" id="{131FD8FA-63EC-CF4F-911E-E68FFF2163DE}"/>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25-15a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descr="fig_25_15b">
            <a:extLst>
              <a:ext uri="{FF2B5EF4-FFF2-40B4-BE49-F238E27FC236}">
                <a16:creationId xmlns:a16="http://schemas.microsoft.com/office/drawing/2014/main" id="{7B6F4EB3-08D5-7849-BAC5-5F1CDF3E41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133600"/>
            <a:ext cx="8531225" cy="25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Text Box 3">
            <a:extLst>
              <a:ext uri="{FF2B5EF4-FFF2-40B4-BE49-F238E27FC236}">
                <a16:creationId xmlns:a16="http://schemas.microsoft.com/office/drawing/2014/main" id="{2FCF95B8-5656-6E4B-B917-0CAFCAF02294}"/>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25-15b</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descr="fig_25_15c">
            <a:extLst>
              <a:ext uri="{FF2B5EF4-FFF2-40B4-BE49-F238E27FC236}">
                <a16:creationId xmlns:a16="http://schemas.microsoft.com/office/drawing/2014/main" id="{58050881-86CC-AD4A-B7FA-3FA072DFF7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438400"/>
            <a:ext cx="8531225" cy="199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Text Box 3">
            <a:extLst>
              <a:ext uri="{FF2B5EF4-FFF2-40B4-BE49-F238E27FC236}">
                <a16:creationId xmlns:a16="http://schemas.microsoft.com/office/drawing/2014/main" id="{2782536B-B505-0240-8D92-CF7943F1028C}"/>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25-15c</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C9BA53-355A-A549-87CA-A1B5FBE4DEF8}"/>
              </a:ext>
            </a:extLst>
          </p:cNvPr>
          <p:cNvSpPr/>
          <p:nvPr/>
        </p:nvSpPr>
        <p:spPr>
          <a:xfrm>
            <a:off x="228600" y="304800"/>
            <a:ext cx="3474178" cy="461665"/>
          </a:xfrm>
          <a:prstGeom prst="rect">
            <a:avLst/>
          </a:prstGeom>
          <a:noFill/>
        </p:spPr>
        <p:txBody>
          <a:bodyPr wrap="none">
            <a:spAutoFit/>
          </a:bodyPr>
          <a:lstStyle/>
          <a:p>
            <a:pPr algn="ctr">
              <a:defRPr/>
            </a:pPr>
            <a:r>
              <a:rPr lang="en-US"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ea typeface="ＭＳ Ｐゴシック" charset="0"/>
                <a:cs typeface="Arial"/>
              </a:rPr>
              <a:t>DNA Damage &amp; Repair</a:t>
            </a:r>
          </a:p>
        </p:txBody>
      </p:sp>
      <p:sp>
        <p:nvSpPr>
          <p:cNvPr id="66562" name="TextBox 2">
            <a:extLst>
              <a:ext uri="{FF2B5EF4-FFF2-40B4-BE49-F238E27FC236}">
                <a16:creationId xmlns:a16="http://schemas.microsoft.com/office/drawing/2014/main" id="{77E154D9-ABD4-0B4C-A933-AABCDC55A86B}"/>
              </a:ext>
            </a:extLst>
          </p:cNvPr>
          <p:cNvSpPr txBox="1">
            <a:spLocks noChangeArrowheads="1"/>
          </p:cNvSpPr>
          <p:nvPr/>
        </p:nvSpPr>
        <p:spPr bwMode="auto">
          <a:xfrm>
            <a:off x="762000" y="990600"/>
            <a:ext cx="73914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latin typeface="Arial" panose="020B0604020202020204" pitchFamily="34" charset="0"/>
                <a:cs typeface="Arial" panose="020B0604020202020204" pitchFamily="34" charset="0"/>
              </a:rPr>
              <a:t>damaging agents:</a:t>
            </a:r>
          </a:p>
          <a:p>
            <a:endParaRPr lang="en-US" altLang="en-US" b="0">
              <a:latin typeface="Arial" panose="020B0604020202020204" pitchFamily="34" charset="0"/>
              <a:cs typeface="Arial" panose="020B0604020202020204" pitchFamily="34" charset="0"/>
            </a:endParaRPr>
          </a:p>
          <a:p>
            <a:r>
              <a:rPr lang="en-US" altLang="en-US" b="0">
                <a:latin typeface="Arial" panose="020B0604020202020204" pitchFamily="34" charset="0"/>
                <a:cs typeface="Arial" panose="020B0604020202020204" pitchFamily="34" charset="0"/>
              </a:rPr>
              <a:t>uv light</a:t>
            </a:r>
          </a:p>
          <a:p>
            <a:r>
              <a:rPr lang="en-US" altLang="en-US" b="0">
                <a:latin typeface="Arial" panose="020B0604020202020204" pitchFamily="34" charset="0"/>
                <a:cs typeface="Arial" panose="020B0604020202020204" pitchFamily="34" charset="0"/>
              </a:rPr>
              <a:t>other ionizing radiation (x-rays, etc)</a:t>
            </a:r>
          </a:p>
          <a:p>
            <a:r>
              <a:rPr lang="en-US" altLang="en-US" b="0">
                <a:latin typeface="Arial" panose="020B0604020202020204" pitchFamily="34" charset="0"/>
                <a:cs typeface="Arial" panose="020B0604020202020204" pitchFamily="34" charset="0"/>
              </a:rPr>
              <a:t>alkylating agents [nitrosamines (tobacco) mustards]</a:t>
            </a:r>
          </a:p>
          <a:p>
            <a:r>
              <a:rPr lang="en-US" altLang="en-US" b="0">
                <a:latin typeface="Arial" panose="020B0604020202020204" pitchFamily="34" charset="0"/>
                <a:cs typeface="Arial" panose="020B0604020202020204" pitchFamily="34" charset="0"/>
              </a:rPr>
              <a:t>oxidants (ROS: reactive oxygen species)</a:t>
            </a:r>
          </a:p>
          <a:p>
            <a:r>
              <a:rPr lang="en-US" altLang="en-US" b="0">
                <a:latin typeface="Arial" panose="020B0604020202020204" pitchFamily="34" charset="0"/>
                <a:cs typeface="Arial" panose="020B0604020202020204" pitchFamily="34" charset="0"/>
              </a:rPr>
              <a:t>radicals</a:t>
            </a:r>
          </a:p>
          <a:p>
            <a:endParaRPr lang="en-US" altLang="en-US" b="0">
              <a:latin typeface="Arial" panose="020B0604020202020204" pitchFamily="34" charset="0"/>
              <a:cs typeface="Arial" panose="020B0604020202020204" pitchFamily="34" charset="0"/>
            </a:endParaRPr>
          </a:p>
          <a:p>
            <a:r>
              <a:rPr lang="en-US" altLang="en-US" b="0">
                <a:latin typeface="Arial" panose="020B0604020202020204" pitchFamily="34" charset="0"/>
                <a:cs typeface="Arial" panose="020B0604020202020204" pitchFamily="34" charset="0"/>
              </a:rPr>
              <a:t>results:</a:t>
            </a:r>
          </a:p>
          <a:p>
            <a:r>
              <a:rPr lang="en-US" altLang="en-US" b="0">
                <a:latin typeface="Arial" panose="020B0604020202020204" pitchFamily="34" charset="0"/>
                <a:cs typeface="Arial" panose="020B0604020202020204" pitchFamily="34" charset="0"/>
              </a:rPr>
              <a:t>chemical modification of DNA bases, sugars..)</a:t>
            </a:r>
          </a:p>
          <a:p>
            <a:r>
              <a:rPr lang="en-US" altLang="en-US" b="0">
                <a:latin typeface="Arial" panose="020B0604020202020204" pitchFamily="34" charset="0"/>
                <a:cs typeface="Arial" panose="020B0604020202020204" pitchFamily="34" charset="0"/>
              </a:rPr>
              <a:t>single-strand breaks</a:t>
            </a:r>
          </a:p>
          <a:p>
            <a:r>
              <a:rPr lang="en-US" altLang="en-US" b="0">
                <a:latin typeface="Arial" panose="020B0604020202020204" pitchFamily="34" charset="0"/>
                <a:cs typeface="Arial" panose="020B0604020202020204" pitchFamily="34" charset="0"/>
              </a:rPr>
              <a:t>double strand breaks</a:t>
            </a:r>
          </a:p>
          <a:p>
            <a:endParaRPr lang="en-US" altLang="en-US" b="0">
              <a:latin typeface="Arial" panose="020B0604020202020204" pitchFamily="34" charset="0"/>
              <a:cs typeface="Arial" panose="020B0604020202020204" pitchFamily="34" charset="0"/>
            </a:endParaRPr>
          </a:p>
          <a:p>
            <a:r>
              <a:rPr lang="en-US" altLang="en-US" b="0">
                <a:latin typeface="Arial" panose="020B0604020202020204" pitchFamily="34" charset="0"/>
                <a:cs typeface="Arial" panose="020B0604020202020204" pitchFamily="34" charset="0"/>
              </a:rPr>
              <a:t>	=&gt;point mutations, insertions, deletions</a:t>
            </a:r>
          </a:p>
          <a:p>
            <a:endParaRPr lang="en-US" altLang="en-US" b="0">
              <a:latin typeface="Arial" panose="020B0604020202020204" pitchFamily="34" charset="0"/>
              <a:cs typeface="Arial" panose="020B0604020202020204" pitchFamily="34" charset="0"/>
            </a:endParaRPr>
          </a:p>
          <a:p>
            <a:endParaRPr lang="en-US" altLang="en-US" b="0">
              <a:latin typeface="Arial" panose="020B060402020202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watson_crick_1953.pdf">
            <a:extLst>
              <a:ext uri="{FF2B5EF4-FFF2-40B4-BE49-F238E27FC236}">
                <a16:creationId xmlns:a16="http://schemas.microsoft.com/office/drawing/2014/main" id="{0780A35E-EAA8-B940-B414-884BF004489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4962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 name="Picture 2" descr="watson_crick_1953.pdf">
            <a:extLst>
              <a:ext uri="{FF2B5EF4-FFF2-40B4-BE49-F238E27FC236}">
                <a16:creationId xmlns:a16="http://schemas.microsoft.com/office/drawing/2014/main" id="{63E6E3FC-5CC4-6244-9F37-FF6D5BFE26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0"/>
            <a:ext cx="4986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descr="escaped_notice_watson_crick_1953.jpg">
            <a:extLst>
              <a:ext uri="{FF2B5EF4-FFF2-40B4-BE49-F238E27FC236}">
                <a16:creationId xmlns:a16="http://schemas.microsoft.com/office/drawing/2014/main" id="{25672594-441B-0C4F-9899-548B7ABBBFA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4572000"/>
            <a:ext cx="419100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436" name="Straight Connector 5">
            <a:extLst>
              <a:ext uri="{FF2B5EF4-FFF2-40B4-BE49-F238E27FC236}">
                <a16:creationId xmlns:a16="http://schemas.microsoft.com/office/drawing/2014/main" id="{D1F81858-BFFC-D34C-8772-C26B846196E3}"/>
              </a:ext>
            </a:extLst>
          </p:cNvPr>
          <p:cNvCxnSpPr>
            <a:cxnSpLocks noChangeShapeType="1"/>
          </p:cNvCxnSpPr>
          <p:nvPr/>
        </p:nvCxnSpPr>
        <p:spPr bwMode="auto">
          <a:xfrm rot="5400000" flipH="1" flipV="1">
            <a:off x="4193381" y="4810919"/>
            <a:ext cx="998538" cy="520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8437" name="Straight Connector 7">
            <a:extLst>
              <a:ext uri="{FF2B5EF4-FFF2-40B4-BE49-F238E27FC236}">
                <a16:creationId xmlns:a16="http://schemas.microsoft.com/office/drawing/2014/main" id="{01DB112F-25E2-A04B-84EB-81D7503C12FF}"/>
              </a:ext>
            </a:extLst>
          </p:cNvPr>
          <p:cNvCxnSpPr>
            <a:cxnSpLocks noChangeShapeType="1"/>
          </p:cNvCxnSpPr>
          <p:nvPr/>
        </p:nvCxnSpPr>
        <p:spPr bwMode="auto">
          <a:xfrm rot="5400000">
            <a:off x="4385469" y="5228432"/>
            <a:ext cx="655637" cy="469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descr="fig_25_26">
            <a:extLst>
              <a:ext uri="{FF2B5EF4-FFF2-40B4-BE49-F238E27FC236}">
                <a16:creationId xmlns:a16="http://schemas.microsoft.com/office/drawing/2014/main" id="{2F206695-9947-644E-9A7D-0FC4EC198E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00" y="317500"/>
            <a:ext cx="597852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Text Box 3">
            <a:extLst>
              <a:ext uri="{FF2B5EF4-FFF2-40B4-BE49-F238E27FC236}">
                <a16:creationId xmlns:a16="http://schemas.microsoft.com/office/drawing/2014/main" id="{43210CE2-E464-0846-8909-B512618AEB98}"/>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25-26</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fig_25_27">
            <a:extLst>
              <a:ext uri="{FF2B5EF4-FFF2-40B4-BE49-F238E27FC236}">
                <a16:creationId xmlns:a16="http://schemas.microsoft.com/office/drawing/2014/main" id="{11B9BB31-1227-7D43-95D2-7F7CCC0553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00" y="317500"/>
            <a:ext cx="742791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4" name="Text Box 3">
            <a:extLst>
              <a:ext uri="{FF2B5EF4-FFF2-40B4-BE49-F238E27FC236}">
                <a16:creationId xmlns:a16="http://schemas.microsoft.com/office/drawing/2014/main" id="{E16B94F8-6F0D-6F46-8237-F2D59B0B5F1C}"/>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25-27</a:t>
            </a:r>
          </a:p>
        </p:txBody>
      </p:sp>
      <p:sp>
        <p:nvSpPr>
          <p:cNvPr id="69635" name="TextBox 1">
            <a:extLst>
              <a:ext uri="{FF2B5EF4-FFF2-40B4-BE49-F238E27FC236}">
                <a16:creationId xmlns:a16="http://schemas.microsoft.com/office/drawing/2014/main" id="{CC1F3CAB-BCAA-0743-B578-D69C9F29E878}"/>
              </a:ext>
            </a:extLst>
          </p:cNvPr>
          <p:cNvSpPr txBox="1">
            <a:spLocks noChangeArrowheads="1"/>
          </p:cNvSpPr>
          <p:nvPr/>
        </p:nvSpPr>
        <p:spPr bwMode="auto">
          <a:xfrm>
            <a:off x="7086600" y="152400"/>
            <a:ext cx="119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latin typeface="Arial" panose="020B0604020202020204" pitchFamily="34" charset="0"/>
                <a:cs typeface="Arial" panose="020B0604020202020204" pitchFamily="34" charset="0"/>
              </a:rPr>
              <a:t>nitrates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figun_25_p917a">
            <a:extLst>
              <a:ext uri="{FF2B5EF4-FFF2-40B4-BE49-F238E27FC236}">
                <a16:creationId xmlns:a16="http://schemas.microsoft.com/office/drawing/2014/main" id="{5A97A945-751A-614C-8006-200B65CFE5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371600"/>
            <a:ext cx="6434138"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Text Box 3">
            <a:extLst>
              <a:ext uri="{FF2B5EF4-FFF2-40B4-BE49-F238E27FC236}">
                <a16:creationId xmlns:a16="http://schemas.microsoft.com/office/drawing/2014/main" id="{4D4AD719-0F90-3B4B-B922-9080DAA0961E}"/>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Page 917</a:t>
            </a:r>
          </a:p>
        </p:txBody>
      </p:sp>
      <p:sp>
        <p:nvSpPr>
          <p:cNvPr id="71683" name="TextBox 1">
            <a:extLst>
              <a:ext uri="{FF2B5EF4-FFF2-40B4-BE49-F238E27FC236}">
                <a16:creationId xmlns:a16="http://schemas.microsoft.com/office/drawing/2014/main" id="{806F37C4-B630-9646-A155-DF8C25CD5027}"/>
              </a:ext>
            </a:extLst>
          </p:cNvPr>
          <p:cNvSpPr txBox="1">
            <a:spLocks noChangeArrowheads="1"/>
          </p:cNvSpPr>
          <p:nvPr/>
        </p:nvSpPr>
        <p:spPr bwMode="auto">
          <a:xfrm>
            <a:off x="304800" y="533400"/>
            <a:ext cx="2495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latin typeface="Arial" panose="020B0604020202020204" pitchFamily="34" charset="0"/>
                <a:cs typeface="Arial" panose="020B0604020202020204" pitchFamily="34" charset="0"/>
              </a:rPr>
              <a:t>oxidized guanine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descr="figun_25_p917b">
            <a:extLst>
              <a:ext uri="{FF2B5EF4-FFF2-40B4-BE49-F238E27FC236}">
                <a16:creationId xmlns:a16="http://schemas.microsoft.com/office/drawing/2014/main" id="{30405164-24D0-9742-8F31-11EEEEADF1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60600"/>
            <a:ext cx="8531225"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Text Box 3">
            <a:extLst>
              <a:ext uri="{FF2B5EF4-FFF2-40B4-BE49-F238E27FC236}">
                <a16:creationId xmlns:a16="http://schemas.microsoft.com/office/drawing/2014/main" id="{0B135AF5-A58D-EF42-918E-1D3DF8AE0ADD}"/>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Page 917</a:t>
            </a:r>
          </a:p>
        </p:txBody>
      </p:sp>
      <p:sp>
        <p:nvSpPr>
          <p:cNvPr id="73731" name="TextBox 1">
            <a:extLst>
              <a:ext uri="{FF2B5EF4-FFF2-40B4-BE49-F238E27FC236}">
                <a16:creationId xmlns:a16="http://schemas.microsoft.com/office/drawing/2014/main" id="{EE60476C-921B-C14A-A1BD-B3959A6BA8AB}"/>
              </a:ext>
            </a:extLst>
          </p:cNvPr>
          <p:cNvSpPr txBox="1">
            <a:spLocks noChangeArrowheads="1"/>
          </p:cNvSpPr>
          <p:nvPr/>
        </p:nvSpPr>
        <p:spPr bwMode="auto">
          <a:xfrm>
            <a:off x="304800" y="381000"/>
            <a:ext cx="26812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alkylating agents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descr="figun_25_p917c">
            <a:extLst>
              <a:ext uri="{FF2B5EF4-FFF2-40B4-BE49-F238E27FC236}">
                <a16:creationId xmlns:a16="http://schemas.microsoft.com/office/drawing/2014/main" id="{039F06A0-F264-A742-976E-BF6FFBA63D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700" y="317500"/>
            <a:ext cx="761206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Text Box 3">
            <a:extLst>
              <a:ext uri="{FF2B5EF4-FFF2-40B4-BE49-F238E27FC236}">
                <a16:creationId xmlns:a16="http://schemas.microsoft.com/office/drawing/2014/main" id="{74A14974-D266-344D-84C5-E4849B734331}"/>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Page 917</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descr="box_25_04">
            <a:extLst>
              <a:ext uri="{FF2B5EF4-FFF2-40B4-BE49-F238E27FC236}">
                <a16:creationId xmlns:a16="http://schemas.microsoft.com/office/drawing/2014/main" id="{945DB428-BA8C-994F-89B5-595E2D6065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317500"/>
            <a:ext cx="836771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6" name="Text Box 3">
            <a:extLst>
              <a:ext uri="{FF2B5EF4-FFF2-40B4-BE49-F238E27FC236}">
                <a16:creationId xmlns:a16="http://schemas.microsoft.com/office/drawing/2014/main" id="{A41FB1E4-5120-A046-A541-39374EE1FDB8}"/>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Box 25-4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extBox 1">
            <a:extLst>
              <a:ext uri="{FF2B5EF4-FFF2-40B4-BE49-F238E27FC236}">
                <a16:creationId xmlns:a16="http://schemas.microsoft.com/office/drawing/2014/main" id="{57434C1C-188F-924A-8725-FDAAF5780264}"/>
              </a:ext>
            </a:extLst>
          </p:cNvPr>
          <p:cNvSpPr txBox="1">
            <a:spLocks noChangeArrowheads="1"/>
          </p:cNvSpPr>
          <p:nvPr/>
        </p:nvSpPr>
        <p:spPr bwMode="auto">
          <a:xfrm>
            <a:off x="457200" y="609600"/>
            <a:ext cx="81534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latin typeface="Arial" panose="020B0604020202020204" pitchFamily="34" charset="0"/>
                <a:cs typeface="Arial" panose="020B0604020202020204" pitchFamily="34" charset="0"/>
              </a:rPr>
              <a:t>Cancer is a disease of altered DNA structure or function. Most carcinogens damage DNA.</a:t>
            </a:r>
          </a:p>
          <a:p>
            <a:endParaRPr lang="en-US" altLang="en-US" b="0">
              <a:latin typeface="Arial" panose="020B0604020202020204" pitchFamily="34" charset="0"/>
              <a:cs typeface="Arial" panose="020B0604020202020204" pitchFamily="34" charset="0"/>
            </a:endParaRPr>
          </a:p>
          <a:p>
            <a:r>
              <a:rPr lang="en-US" altLang="en-US" b="0">
                <a:latin typeface="Arial" panose="020B0604020202020204" pitchFamily="34" charset="0"/>
                <a:cs typeface="Arial" panose="020B0604020202020204" pitchFamily="34" charset="0"/>
              </a:rPr>
              <a:t>DNA repair systems are defenses that to protect genome integrity. Deficiencies in DNA repair lead to cancer. </a:t>
            </a:r>
          </a:p>
          <a:p>
            <a:endParaRPr lang="en-US" altLang="en-US" b="0">
              <a:latin typeface="Arial" panose="020B0604020202020204" pitchFamily="34" charset="0"/>
              <a:cs typeface="Arial" panose="020B0604020202020204" pitchFamily="34" charset="0"/>
            </a:endParaRPr>
          </a:p>
          <a:p>
            <a:r>
              <a:rPr lang="en-US" altLang="en-US" b="0">
                <a:latin typeface="Arial" panose="020B0604020202020204" pitchFamily="34" charset="0"/>
                <a:cs typeface="Arial" panose="020B0604020202020204" pitchFamily="34" charset="0"/>
              </a:rPr>
              <a:t>Five primary DNA repair pathways </a:t>
            </a:r>
          </a:p>
          <a:p>
            <a:r>
              <a:rPr lang="en-US" altLang="en-US" b="0">
                <a:latin typeface="Arial" panose="020B0604020202020204" pitchFamily="34" charset="0"/>
                <a:cs typeface="Arial" panose="020B0604020202020204" pitchFamily="34" charset="0"/>
              </a:rPr>
              <a:t>nucleotide excision repair, </a:t>
            </a:r>
          </a:p>
          <a:p>
            <a:r>
              <a:rPr lang="en-US" altLang="en-US" b="0">
                <a:latin typeface="Arial" panose="020B0604020202020204" pitchFamily="34" charset="0"/>
                <a:cs typeface="Arial" panose="020B0604020202020204" pitchFamily="34" charset="0"/>
              </a:rPr>
              <a:t>base excision repair, </a:t>
            </a:r>
          </a:p>
          <a:p>
            <a:r>
              <a:rPr lang="en-US" altLang="en-US" b="0">
                <a:latin typeface="Arial" panose="020B0604020202020204" pitchFamily="34" charset="0"/>
                <a:cs typeface="Arial" panose="020B0604020202020204" pitchFamily="34" charset="0"/>
              </a:rPr>
              <a:t>mismatch repair</a:t>
            </a:r>
          </a:p>
          <a:p>
            <a:r>
              <a:rPr lang="en-US" altLang="en-US" b="0">
                <a:latin typeface="Arial" panose="020B0604020202020204" pitchFamily="34" charset="0"/>
                <a:cs typeface="Arial" panose="020B0604020202020204" pitchFamily="34" charset="0"/>
              </a:rPr>
              <a:t>nonhomologous end joining, </a:t>
            </a:r>
          </a:p>
          <a:p>
            <a:r>
              <a:rPr lang="en-US" altLang="en-US" b="0">
                <a:latin typeface="Arial" panose="020B0604020202020204" pitchFamily="34" charset="0"/>
                <a:cs typeface="Arial" panose="020B0604020202020204" pitchFamily="34" charset="0"/>
              </a:rPr>
              <a:t>homologous recombinational repair.</a:t>
            </a:r>
          </a:p>
          <a:p>
            <a:endParaRPr lang="en-US" altLang="en-US" b="0">
              <a:latin typeface="Arial" panose="020B0604020202020204" pitchFamily="34" charset="0"/>
              <a:cs typeface="Arial" panose="020B0604020202020204" pitchFamily="34" charset="0"/>
            </a:endParaRPr>
          </a:p>
          <a:p>
            <a:r>
              <a:rPr lang="en-US" altLang="en-US" b="0">
                <a:latin typeface="Arial" panose="020B0604020202020204" pitchFamily="34" charset="0"/>
                <a:cs typeface="Arial" panose="020B0604020202020204" pitchFamily="34" charset="0"/>
              </a:rPr>
              <a:t>Bifunctional alkylating agents (chlorambucil, carmustine) are widely used anti-cancer drugs. </a:t>
            </a:r>
          </a:p>
          <a:p>
            <a:endParaRPr lang="en-US" altLang="en-US" b="0">
              <a:latin typeface="Arial" panose="020B0604020202020204" pitchFamily="34" charset="0"/>
              <a:cs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304D15-6ADD-424E-96F1-4092E82EBF5C}"/>
              </a:ext>
            </a:extLst>
          </p:cNvPr>
          <p:cNvSpPr/>
          <p:nvPr/>
        </p:nvSpPr>
        <p:spPr>
          <a:xfrm>
            <a:off x="1066800" y="0"/>
            <a:ext cx="7149200" cy="923330"/>
          </a:xfrm>
          <a:prstGeom prst="rect">
            <a:avLst/>
          </a:prstGeom>
          <a:noFill/>
        </p:spPr>
        <p:txBody>
          <a:bodyPr wrap="none">
            <a:spAutoFit/>
          </a:bodyPr>
          <a:lstStyle/>
          <a:p>
            <a:pPr algn="ctr">
              <a:defRPr/>
            </a:pPr>
            <a:r>
              <a:rPr lang="en-US" sz="5400"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ea typeface="ＭＳ Ｐゴシック" charset="0"/>
                <a:cs typeface="Arial"/>
              </a:rPr>
              <a:t>Conan the Bacterium</a:t>
            </a:r>
          </a:p>
        </p:txBody>
      </p:sp>
      <p:sp>
        <p:nvSpPr>
          <p:cNvPr id="80898" name="TextBox 2">
            <a:extLst>
              <a:ext uri="{FF2B5EF4-FFF2-40B4-BE49-F238E27FC236}">
                <a16:creationId xmlns:a16="http://schemas.microsoft.com/office/drawing/2014/main" id="{81D0003E-1C04-A04E-BC55-E78ECC430971}"/>
              </a:ext>
            </a:extLst>
          </p:cNvPr>
          <p:cNvSpPr txBox="1">
            <a:spLocks noChangeArrowheads="1"/>
          </p:cNvSpPr>
          <p:nvPr/>
        </p:nvSpPr>
        <p:spPr bwMode="auto">
          <a:xfrm>
            <a:off x="152400" y="990600"/>
            <a:ext cx="54864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latin typeface="Arial" panose="020B0604020202020204" pitchFamily="34" charset="0"/>
                <a:cs typeface="Arial" panose="020B0604020202020204" pitchFamily="34" charset="0"/>
              </a:rPr>
              <a:t>D. radiodurans can withstand an acute dose of 5,000 Gy (500,000 rad) of ionizing radiation with almost no loss of viability, and an dose of 15,000 Gy with 37% viability. 5,000 Gy will introduce several hundred double-strand breaks (DSBs) into an organism's DNA. </a:t>
            </a:r>
          </a:p>
          <a:p>
            <a:endParaRPr lang="en-US" altLang="en-US" b="0">
              <a:latin typeface="Arial" panose="020B0604020202020204" pitchFamily="34" charset="0"/>
              <a:cs typeface="Arial" panose="020B0604020202020204" pitchFamily="34" charset="0"/>
            </a:endParaRPr>
          </a:p>
          <a:p>
            <a:r>
              <a:rPr lang="en-US" altLang="en-US" b="0">
                <a:latin typeface="Arial" panose="020B0604020202020204" pitchFamily="34" charset="0"/>
                <a:cs typeface="Arial" panose="020B0604020202020204" pitchFamily="34" charset="0"/>
              </a:rPr>
              <a:t>1 mGy: A chest X-ray or Apollo mission 5 Gy can kill a human, </a:t>
            </a:r>
          </a:p>
          <a:p>
            <a:r>
              <a:rPr lang="en-US" altLang="en-US" b="0">
                <a:latin typeface="Arial" panose="020B0604020202020204" pitchFamily="34" charset="0"/>
                <a:cs typeface="Arial" panose="020B0604020202020204" pitchFamily="34" charset="0"/>
              </a:rPr>
              <a:t>200-800 Gy will kill E. coli, </a:t>
            </a:r>
          </a:p>
          <a:p>
            <a:r>
              <a:rPr lang="en-US" altLang="en-US" b="0">
                <a:latin typeface="Arial" panose="020B0604020202020204" pitchFamily="34" charset="0"/>
                <a:cs typeface="Arial" panose="020B0604020202020204" pitchFamily="34" charset="0"/>
              </a:rPr>
              <a:t>4,000 Gy will kill a tardigrade.</a:t>
            </a:r>
          </a:p>
        </p:txBody>
      </p:sp>
      <p:pic>
        <p:nvPicPr>
          <p:cNvPr id="80899" name="Picture 4">
            <a:extLst>
              <a:ext uri="{FF2B5EF4-FFF2-40B4-BE49-F238E27FC236}">
                <a16:creationId xmlns:a16="http://schemas.microsoft.com/office/drawing/2014/main" id="{B844D963-B683-A544-975D-DB06ED98CE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80125" y="4191000"/>
            <a:ext cx="30607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extBox 1">
            <a:extLst>
              <a:ext uri="{FF2B5EF4-FFF2-40B4-BE49-F238E27FC236}">
                <a16:creationId xmlns:a16="http://schemas.microsoft.com/office/drawing/2014/main" id="{FA0EAED7-0A81-5848-8A02-AEE7576E8CF7}"/>
              </a:ext>
            </a:extLst>
          </p:cNvPr>
          <p:cNvSpPr txBox="1">
            <a:spLocks noChangeArrowheads="1"/>
          </p:cNvSpPr>
          <p:nvPr/>
        </p:nvSpPr>
        <p:spPr bwMode="auto">
          <a:xfrm>
            <a:off x="304800" y="1676400"/>
            <a:ext cx="8686800" cy="449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2200" b="0">
                <a:latin typeface="Arial" panose="020B0604020202020204" pitchFamily="34" charset="0"/>
                <a:cs typeface="Arial" panose="020B0604020202020204" pitchFamily="34" charset="0"/>
              </a:rPr>
              <a:t>Cancer Sci. 2004 Nov;95(11):866-71.</a:t>
            </a:r>
          </a:p>
          <a:p>
            <a:r>
              <a:rPr lang="en-US" altLang="en-US" sz="2200" b="0">
                <a:latin typeface="Arial" panose="020B0604020202020204" pitchFamily="34" charset="0"/>
                <a:cs typeface="Arial" panose="020B0604020202020204" pitchFamily="34" charset="0"/>
              </a:rPr>
              <a:t>Role of BRCA1 and BRCA2 as regulators of DNA repair, transcription, and cell cycle in response to DNA damage.</a:t>
            </a:r>
          </a:p>
          <a:p>
            <a:r>
              <a:rPr lang="en-US" altLang="en-US" sz="2200" b="0">
                <a:latin typeface="Arial" panose="020B0604020202020204" pitchFamily="34" charset="0"/>
                <a:cs typeface="Arial" panose="020B0604020202020204" pitchFamily="34" charset="0"/>
              </a:rPr>
              <a:t>Yoshida K, Miki Y., Medical Research Institute, Tokyo Medical and Dental University, Tokyo 113-8510.</a:t>
            </a:r>
          </a:p>
          <a:p>
            <a:endParaRPr lang="en-US" altLang="en-US" sz="2200" b="0">
              <a:latin typeface="Arial" panose="020B0604020202020204" pitchFamily="34" charset="0"/>
              <a:cs typeface="Arial" panose="020B0604020202020204" pitchFamily="34" charset="0"/>
            </a:endParaRPr>
          </a:p>
          <a:p>
            <a:r>
              <a:rPr lang="en-US" altLang="en-US" sz="2200" b="0">
                <a:latin typeface="Arial" panose="020B0604020202020204" pitchFamily="34" charset="0"/>
                <a:cs typeface="Arial" panose="020B0604020202020204" pitchFamily="34" charset="0"/>
              </a:rPr>
              <a:t>Abstract (shortened by LDW)</a:t>
            </a:r>
          </a:p>
          <a:p>
            <a:r>
              <a:rPr lang="en-US" altLang="en-US" sz="2200" b="0">
                <a:latin typeface="Arial" panose="020B0604020202020204" pitchFamily="34" charset="0"/>
                <a:cs typeface="Arial" panose="020B0604020202020204" pitchFamily="34" charset="0"/>
              </a:rPr>
              <a:t>BRCA1 (BReast-CAncer susceptibility gene 1) and BRCA2 are tumor suppressor genes, the mutant phenotypes of which predispose to breast and ovarian cancers. BRCA genes contribute to DNA repair and transcriptional regulation in response to DNA damage. BRCAs transcriptionally regulate genes involved in DNA repair, the cell cycle, and apoptosis.</a:t>
            </a:r>
          </a:p>
        </p:txBody>
      </p:sp>
      <p:sp>
        <p:nvSpPr>
          <p:cNvPr id="3" name="Rectangle 2">
            <a:extLst>
              <a:ext uri="{FF2B5EF4-FFF2-40B4-BE49-F238E27FC236}">
                <a16:creationId xmlns:a16="http://schemas.microsoft.com/office/drawing/2014/main" id="{91088DFA-9119-8842-AB06-74C7BC9C32A5}"/>
              </a:ext>
            </a:extLst>
          </p:cNvPr>
          <p:cNvSpPr/>
          <p:nvPr/>
        </p:nvSpPr>
        <p:spPr>
          <a:xfrm>
            <a:off x="1188800" y="457200"/>
            <a:ext cx="2146854" cy="923330"/>
          </a:xfrm>
          <a:prstGeom prst="rect">
            <a:avLst/>
          </a:prstGeom>
          <a:noFill/>
        </p:spPr>
        <p:txBody>
          <a:bodyPr wrap="none">
            <a:spAutoFit/>
          </a:bodyPr>
          <a:lstStyle/>
          <a:p>
            <a:pPr algn="ctr">
              <a:defRPr/>
            </a:pPr>
            <a:r>
              <a:rPr lang="en-US" sz="5400"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charset="0"/>
                <a:ea typeface="ＭＳ Ｐゴシック" charset="0"/>
                <a:cs typeface="ＭＳ Ｐゴシック" charset="0"/>
              </a:rPr>
              <a:t>BRCA</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fig_25_10">
            <a:extLst>
              <a:ext uri="{FF2B5EF4-FFF2-40B4-BE49-F238E27FC236}">
                <a16:creationId xmlns:a16="http://schemas.microsoft.com/office/drawing/2014/main" id="{9D44AFFC-E06F-F244-8203-369BBB469C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295400"/>
            <a:ext cx="3884613" cy="518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6" name="Text Box 3">
            <a:extLst>
              <a:ext uri="{FF2B5EF4-FFF2-40B4-BE49-F238E27FC236}">
                <a16:creationId xmlns:a16="http://schemas.microsoft.com/office/drawing/2014/main" id="{030A8DB7-755A-C740-9DCD-69C7317BA6DC}"/>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25-10</a:t>
            </a:r>
          </a:p>
        </p:txBody>
      </p:sp>
      <p:sp>
        <p:nvSpPr>
          <p:cNvPr id="82947" name="TextBox 5">
            <a:extLst>
              <a:ext uri="{FF2B5EF4-FFF2-40B4-BE49-F238E27FC236}">
                <a16:creationId xmlns:a16="http://schemas.microsoft.com/office/drawing/2014/main" id="{F5171F0B-B417-DC49-AF52-5D646D34092F}"/>
              </a:ext>
            </a:extLst>
          </p:cNvPr>
          <p:cNvSpPr txBox="1">
            <a:spLocks noChangeArrowheads="1"/>
          </p:cNvSpPr>
          <p:nvPr/>
        </p:nvSpPr>
        <p:spPr bwMode="auto">
          <a:xfrm>
            <a:off x="304800" y="609600"/>
            <a:ext cx="4949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a:t>Stop here Chem 4511/6501 fall 2013.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Box 1">
            <a:extLst>
              <a:ext uri="{FF2B5EF4-FFF2-40B4-BE49-F238E27FC236}">
                <a16:creationId xmlns:a16="http://schemas.microsoft.com/office/drawing/2014/main" id="{21F15E72-6E3B-9244-80E9-4E85A48AFF01}"/>
              </a:ext>
            </a:extLst>
          </p:cNvPr>
          <p:cNvSpPr txBox="1">
            <a:spLocks noChangeArrowheads="1"/>
          </p:cNvSpPr>
          <p:nvPr/>
        </p:nvSpPr>
        <p:spPr bwMode="auto">
          <a:xfrm>
            <a:off x="762000" y="762000"/>
            <a:ext cx="7894638"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latin typeface="Arial" panose="020B0604020202020204" pitchFamily="34" charset="0"/>
                <a:cs typeface="Arial" panose="020B0604020202020204" pitchFamily="34" charset="0"/>
              </a:rPr>
              <a:t>All polymerizations (replication, transcription, translation)</a:t>
            </a:r>
          </a:p>
          <a:p>
            <a:endParaRPr lang="en-US" altLang="en-US" b="0">
              <a:latin typeface="Arial" panose="020B0604020202020204" pitchFamily="34" charset="0"/>
              <a:cs typeface="Arial" panose="020B0604020202020204" pitchFamily="34" charset="0"/>
            </a:endParaRPr>
          </a:p>
          <a:p>
            <a:r>
              <a:rPr lang="en-US" altLang="en-US" b="0">
                <a:latin typeface="Arial" panose="020B0604020202020204" pitchFamily="34" charset="0"/>
                <a:cs typeface="Arial" panose="020B0604020202020204" pitchFamily="34" charset="0"/>
              </a:rPr>
              <a:t>Have at least three distinct steps:</a:t>
            </a:r>
          </a:p>
          <a:p>
            <a:endParaRPr lang="en-US" altLang="en-US" b="0">
              <a:latin typeface="Arial" panose="020B0604020202020204" pitchFamily="34" charset="0"/>
              <a:cs typeface="Arial" panose="020B0604020202020204" pitchFamily="34" charset="0"/>
            </a:endParaRPr>
          </a:p>
          <a:p>
            <a:r>
              <a:rPr lang="en-US" altLang="en-US" b="0">
                <a:latin typeface="Arial" panose="020B0604020202020204" pitchFamily="34" charset="0"/>
                <a:cs typeface="Arial" panose="020B0604020202020204" pitchFamily="34" charset="0"/>
              </a:rPr>
              <a:t>	initiation</a:t>
            </a:r>
          </a:p>
          <a:p>
            <a:endParaRPr lang="en-US" altLang="en-US" b="0">
              <a:latin typeface="Arial" panose="020B0604020202020204" pitchFamily="34" charset="0"/>
              <a:cs typeface="Arial" panose="020B0604020202020204" pitchFamily="34" charset="0"/>
            </a:endParaRPr>
          </a:p>
          <a:p>
            <a:r>
              <a:rPr lang="en-US" altLang="en-US" b="0">
                <a:latin typeface="Arial" panose="020B0604020202020204" pitchFamily="34" charset="0"/>
                <a:cs typeface="Arial" panose="020B0604020202020204" pitchFamily="34" charset="0"/>
              </a:rPr>
              <a:t>	elongation</a:t>
            </a:r>
          </a:p>
          <a:p>
            <a:endParaRPr lang="en-US" altLang="en-US" b="0">
              <a:latin typeface="Arial" panose="020B0604020202020204" pitchFamily="34" charset="0"/>
              <a:cs typeface="Arial" panose="020B0604020202020204" pitchFamily="34" charset="0"/>
            </a:endParaRPr>
          </a:p>
          <a:p>
            <a:r>
              <a:rPr lang="en-US" altLang="en-US" b="0">
                <a:latin typeface="Arial" panose="020B0604020202020204" pitchFamily="34" charset="0"/>
                <a:cs typeface="Arial" panose="020B0604020202020204" pitchFamily="34" charset="0"/>
              </a:rPr>
              <a:t>	termination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descr="fig_25_11">
            <a:extLst>
              <a:ext uri="{FF2B5EF4-FFF2-40B4-BE49-F238E27FC236}">
                <a16:creationId xmlns:a16="http://schemas.microsoft.com/office/drawing/2014/main" id="{78CA29CC-5CB9-AE40-A0B8-DB7203A679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62000"/>
            <a:ext cx="8531225" cy="533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4" name="Text Box 3">
            <a:extLst>
              <a:ext uri="{FF2B5EF4-FFF2-40B4-BE49-F238E27FC236}">
                <a16:creationId xmlns:a16="http://schemas.microsoft.com/office/drawing/2014/main" id="{044118E7-9EF5-C143-807C-203278209ABD}"/>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25-11</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3" descr="fig_25_13">
            <a:extLst>
              <a:ext uri="{FF2B5EF4-FFF2-40B4-BE49-F238E27FC236}">
                <a16:creationId xmlns:a16="http://schemas.microsoft.com/office/drawing/2014/main" id="{9ECF635A-0493-0C44-A14E-1C01876C3D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7675" y="379413"/>
            <a:ext cx="5707063" cy="609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2" name="Text Box 4">
            <a:extLst>
              <a:ext uri="{FF2B5EF4-FFF2-40B4-BE49-F238E27FC236}">
                <a16:creationId xmlns:a16="http://schemas.microsoft.com/office/drawing/2014/main" id="{A7DAFF3B-FDDD-844F-9B0E-12D621F4C5D3}"/>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25-13</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descr="fig_25_14">
            <a:extLst>
              <a:ext uri="{FF2B5EF4-FFF2-40B4-BE49-F238E27FC236}">
                <a16:creationId xmlns:a16="http://schemas.microsoft.com/office/drawing/2014/main" id="{0D12DDB7-71A1-854E-8CF7-E5EAE4094F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317500"/>
            <a:ext cx="405923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0" name="Text Box 3">
            <a:extLst>
              <a:ext uri="{FF2B5EF4-FFF2-40B4-BE49-F238E27FC236}">
                <a16:creationId xmlns:a16="http://schemas.microsoft.com/office/drawing/2014/main" id="{600DC5F1-41EF-1C43-A83E-6C5460C60EAE}"/>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25-14</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descr="fig_25_16a">
            <a:extLst>
              <a:ext uri="{FF2B5EF4-FFF2-40B4-BE49-F238E27FC236}">
                <a16:creationId xmlns:a16="http://schemas.microsoft.com/office/drawing/2014/main" id="{733FA04A-A623-AB44-9DE2-9C67831C1E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200" y="317500"/>
            <a:ext cx="69596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8" name="Text Box 3">
            <a:extLst>
              <a:ext uri="{FF2B5EF4-FFF2-40B4-BE49-F238E27FC236}">
                <a16:creationId xmlns:a16="http://schemas.microsoft.com/office/drawing/2014/main" id="{E2E23CA6-F3AB-B040-9FA6-DE175A302B44}"/>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25-16a</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descr="fig_25_16b">
            <a:extLst>
              <a:ext uri="{FF2B5EF4-FFF2-40B4-BE49-F238E27FC236}">
                <a16:creationId xmlns:a16="http://schemas.microsoft.com/office/drawing/2014/main" id="{F8F1BF59-2BC8-7049-A571-30F5EAF702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200" y="317500"/>
            <a:ext cx="69596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6" name="Text Box 3">
            <a:extLst>
              <a:ext uri="{FF2B5EF4-FFF2-40B4-BE49-F238E27FC236}">
                <a16:creationId xmlns:a16="http://schemas.microsoft.com/office/drawing/2014/main" id="{29C65FE6-C6EA-6946-B525-854206BF3740}"/>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25-16b</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descr="fig_25_17">
            <a:extLst>
              <a:ext uri="{FF2B5EF4-FFF2-40B4-BE49-F238E27FC236}">
                <a16:creationId xmlns:a16="http://schemas.microsoft.com/office/drawing/2014/main" id="{559ACB4C-CE9A-E24E-9CFD-25EBC64D09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5900" y="317500"/>
            <a:ext cx="363855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4" name="Text Box 3">
            <a:extLst>
              <a:ext uri="{FF2B5EF4-FFF2-40B4-BE49-F238E27FC236}">
                <a16:creationId xmlns:a16="http://schemas.microsoft.com/office/drawing/2014/main" id="{751A693F-547F-F64B-960F-10A738B49BDF}"/>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25-17</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descr="fig_25_17_01">
            <a:extLst>
              <a:ext uri="{FF2B5EF4-FFF2-40B4-BE49-F238E27FC236}">
                <a16:creationId xmlns:a16="http://schemas.microsoft.com/office/drawing/2014/main" id="{7F78CC2E-2C34-D948-B139-89A1C1776F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08000"/>
            <a:ext cx="8531225" cy="584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2" name="Text Box 3">
            <a:extLst>
              <a:ext uri="{FF2B5EF4-FFF2-40B4-BE49-F238E27FC236}">
                <a16:creationId xmlns:a16="http://schemas.microsoft.com/office/drawing/2014/main" id="{E792558F-06D2-4E44-A41B-B90255FD7B49}"/>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25-17 part 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descr="fig_25_17_02">
            <a:extLst>
              <a:ext uri="{FF2B5EF4-FFF2-40B4-BE49-F238E27FC236}">
                <a16:creationId xmlns:a16="http://schemas.microsoft.com/office/drawing/2014/main" id="{4832255D-EBC3-F34C-836B-3D4541E9AD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400" y="317500"/>
            <a:ext cx="706278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0" name="Text Box 3">
            <a:extLst>
              <a:ext uri="{FF2B5EF4-FFF2-40B4-BE49-F238E27FC236}">
                <a16:creationId xmlns:a16="http://schemas.microsoft.com/office/drawing/2014/main" id="{1BFCC0B7-8DC5-914F-BBD7-4FF6D83FEDAC}"/>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25-17 part 2</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descr="fig_25_17_03">
            <a:extLst>
              <a:ext uri="{FF2B5EF4-FFF2-40B4-BE49-F238E27FC236}">
                <a16:creationId xmlns:a16="http://schemas.microsoft.com/office/drawing/2014/main" id="{7E85E63C-CA70-3F49-B603-8474D53EB0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2700" y="317500"/>
            <a:ext cx="657542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8" name="Text Box 3">
            <a:extLst>
              <a:ext uri="{FF2B5EF4-FFF2-40B4-BE49-F238E27FC236}">
                <a16:creationId xmlns:a16="http://schemas.microsoft.com/office/drawing/2014/main" id="{0E406BB7-8D03-6A42-A5D8-F593B6527C89}"/>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25-17 part 3</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descr="fig_25_18">
            <a:extLst>
              <a:ext uri="{FF2B5EF4-FFF2-40B4-BE49-F238E27FC236}">
                <a16:creationId xmlns:a16="http://schemas.microsoft.com/office/drawing/2014/main" id="{BB2E0A47-1CDA-E54B-B65D-5B82A2CF0E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6200" y="317500"/>
            <a:ext cx="645953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6" name="Text Box 3">
            <a:extLst>
              <a:ext uri="{FF2B5EF4-FFF2-40B4-BE49-F238E27FC236}">
                <a16:creationId xmlns:a16="http://schemas.microsoft.com/office/drawing/2014/main" id="{4541AE40-1128-2847-B0F0-591235208C7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fig_25_01">
            <a:extLst>
              <a:ext uri="{FF2B5EF4-FFF2-40B4-BE49-F238E27FC236}">
                <a16:creationId xmlns:a16="http://schemas.microsoft.com/office/drawing/2014/main" id="{00508070-C833-AF4C-BB5F-A44942D3D4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6238" y="228600"/>
            <a:ext cx="3654425" cy="577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extBox 5">
            <a:extLst>
              <a:ext uri="{FF2B5EF4-FFF2-40B4-BE49-F238E27FC236}">
                <a16:creationId xmlns:a16="http://schemas.microsoft.com/office/drawing/2014/main" id="{B45E9BB8-6024-0D44-8688-19095B1222F6}"/>
              </a:ext>
            </a:extLst>
          </p:cNvPr>
          <p:cNvSpPr txBox="1">
            <a:spLocks noChangeArrowheads="1"/>
          </p:cNvSpPr>
          <p:nvPr/>
        </p:nvSpPr>
        <p:spPr bwMode="auto">
          <a:xfrm>
            <a:off x="0" y="0"/>
            <a:ext cx="54102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t>DNA Replication is Semiconservative</a:t>
            </a:r>
          </a:p>
          <a:p>
            <a:r>
              <a:rPr lang="en-US" altLang="en-US" sz="1600" b="0">
                <a:latin typeface="Arial" panose="020B0604020202020204" pitchFamily="34" charset="0"/>
                <a:cs typeface="Arial" panose="020B0604020202020204" pitchFamily="34" charset="0"/>
              </a:rPr>
              <a:t>Meselson and Stahl (1958)</a:t>
            </a:r>
          </a:p>
          <a:p>
            <a:r>
              <a:rPr lang="en-US" altLang="en-US" sz="1600" b="0">
                <a:latin typeface="Arial" panose="020B0604020202020204" pitchFamily="34" charset="0"/>
                <a:cs typeface="Arial" panose="020B0604020202020204" pitchFamily="34" charset="0"/>
              </a:rPr>
              <a:t>"The most beautiful experiment in biology.</a:t>
            </a:r>
            <a:r>
              <a:rPr lang="ja-JP" altLang="en-US" sz="1600" b="0">
                <a:latin typeface="Arial" panose="020B0604020202020204" pitchFamily="34" charset="0"/>
                <a:cs typeface="Arial" panose="020B0604020202020204" pitchFamily="34" charset="0"/>
              </a:rPr>
              <a:t>”</a:t>
            </a:r>
            <a:endParaRPr lang="en-US" altLang="ja-JP" sz="1600" b="0">
              <a:latin typeface="Arial" panose="020B0604020202020204" pitchFamily="34" charset="0"/>
              <a:cs typeface="Arial" panose="020B0604020202020204" pitchFamily="34" charset="0"/>
            </a:endParaRPr>
          </a:p>
          <a:p>
            <a:endParaRPr lang="en-US" altLang="en-US" sz="1600" b="0">
              <a:latin typeface="Arial" panose="020B0604020202020204" pitchFamily="34" charset="0"/>
              <a:cs typeface="Arial" panose="020B0604020202020204" pitchFamily="34" charset="0"/>
            </a:endParaRPr>
          </a:p>
          <a:p>
            <a:r>
              <a:rPr lang="en-US" altLang="en-US" sz="1600" b="0">
                <a:latin typeface="Arial" panose="020B0604020202020204" pitchFamily="34" charset="0"/>
                <a:cs typeface="Arial" panose="020B0604020202020204" pitchFamily="34" charset="0"/>
              </a:rPr>
              <a:t>Semiconservative Model: Each daughter duplex contains  one strand from the parent duplex and one newly synthesized strand. </a:t>
            </a:r>
          </a:p>
          <a:p>
            <a:endParaRPr lang="en-US" altLang="en-US" sz="1600" b="0">
              <a:latin typeface="Arial" panose="020B0604020202020204" pitchFamily="34" charset="0"/>
              <a:cs typeface="Arial" panose="020B0604020202020204" pitchFamily="34" charset="0"/>
            </a:endParaRPr>
          </a:p>
          <a:p>
            <a:r>
              <a:rPr lang="en-US" altLang="en-US" sz="1600" b="0">
                <a:latin typeface="Arial" panose="020B0604020202020204" pitchFamily="34" charset="0"/>
                <a:cs typeface="Arial" panose="020B0604020202020204" pitchFamily="34" charset="0"/>
              </a:rPr>
              <a:t>The </a:t>
            </a:r>
            <a:r>
              <a:rPr lang="en-US" altLang="en-US" sz="1600" b="0" i="1">
                <a:latin typeface="Arial" panose="020B0604020202020204" pitchFamily="34" charset="0"/>
                <a:cs typeface="Arial" panose="020B0604020202020204" pitchFamily="34" charset="0"/>
              </a:rPr>
              <a:t>conservative</a:t>
            </a:r>
            <a:r>
              <a:rPr lang="en-US" altLang="en-US" sz="1600" b="0">
                <a:latin typeface="Arial" panose="020B0604020202020204" pitchFamily="34" charset="0"/>
                <a:cs typeface="Arial" panose="020B0604020202020204" pitchFamily="34" charset="0"/>
              </a:rPr>
              <a:t> model: an entire DNA duplex acts as a template for synthesis of an entirely new duplex.</a:t>
            </a:r>
          </a:p>
          <a:p>
            <a:endParaRPr lang="en-US" altLang="en-US" sz="1600" b="0">
              <a:latin typeface="Arial" panose="020B0604020202020204" pitchFamily="34" charset="0"/>
              <a:cs typeface="Arial" panose="020B0604020202020204" pitchFamily="34" charset="0"/>
            </a:endParaRPr>
          </a:p>
          <a:p>
            <a:r>
              <a:rPr lang="en-US" altLang="en-US" sz="1600" b="0">
                <a:latin typeface="Arial" panose="020B0604020202020204" pitchFamily="34" charset="0"/>
                <a:cs typeface="Arial" panose="020B0604020202020204" pitchFamily="34" charset="0"/>
              </a:rPr>
              <a:t>The </a:t>
            </a:r>
            <a:r>
              <a:rPr lang="en-US" altLang="en-US" sz="1600" b="0" i="1">
                <a:latin typeface="Arial" panose="020B0604020202020204" pitchFamily="34" charset="0"/>
                <a:cs typeface="Arial" panose="020B0604020202020204" pitchFamily="34" charset="0"/>
              </a:rPr>
              <a:t>dispersive </a:t>
            </a:r>
            <a:r>
              <a:rPr lang="en-US" altLang="en-US" sz="1600" b="0">
                <a:latin typeface="Arial" panose="020B0604020202020204" pitchFamily="34" charset="0"/>
                <a:cs typeface="Arial" panose="020B0604020202020204" pitchFamily="34" charset="0"/>
              </a:rPr>
              <a:t>model: DNA is synthesized in short pieces that alternate from one strand to the other.</a:t>
            </a:r>
          </a:p>
        </p:txBody>
      </p:sp>
      <p:pic>
        <p:nvPicPr>
          <p:cNvPr id="20483" name="Picture 6">
            <a:extLst>
              <a:ext uri="{FF2B5EF4-FFF2-40B4-BE49-F238E27FC236}">
                <a16:creationId xmlns:a16="http://schemas.microsoft.com/office/drawing/2014/main" id="{45788E84-164B-7B40-8330-38B0E37014D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657600"/>
            <a:ext cx="3733800" cy="322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7">
            <a:extLst>
              <a:ext uri="{FF2B5EF4-FFF2-40B4-BE49-F238E27FC236}">
                <a16:creationId xmlns:a16="http://schemas.microsoft.com/office/drawing/2014/main" id="{D2DD1816-1C97-ED42-A1C5-797172F8F420}"/>
              </a:ext>
            </a:extLst>
          </p:cNvPr>
          <p:cNvSpPr txBox="1">
            <a:spLocks noChangeArrowheads="1"/>
          </p:cNvSpPr>
          <p:nvPr/>
        </p:nvSpPr>
        <p:spPr bwMode="auto">
          <a:xfrm>
            <a:off x="0" y="3581400"/>
            <a:ext cx="11318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2000" b="0"/>
              <a:t>The Data</a:t>
            </a:r>
          </a:p>
        </p:txBody>
      </p:sp>
      <p:sp>
        <p:nvSpPr>
          <p:cNvPr id="20485" name="TextBox 8">
            <a:extLst>
              <a:ext uri="{FF2B5EF4-FFF2-40B4-BE49-F238E27FC236}">
                <a16:creationId xmlns:a16="http://schemas.microsoft.com/office/drawing/2014/main" id="{995A9925-BED7-9C44-A7D2-00BC5A17B7E4}"/>
              </a:ext>
            </a:extLst>
          </p:cNvPr>
          <p:cNvSpPr txBox="1">
            <a:spLocks noChangeArrowheads="1"/>
          </p:cNvSpPr>
          <p:nvPr/>
        </p:nvSpPr>
        <p:spPr bwMode="auto">
          <a:xfrm>
            <a:off x="5334000" y="304800"/>
            <a:ext cx="1317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2000" b="0"/>
              <a:t>The Model</a:t>
            </a:r>
          </a:p>
        </p:txBody>
      </p:sp>
      <p:sp>
        <p:nvSpPr>
          <p:cNvPr id="20486" name="Rectangle 6">
            <a:extLst>
              <a:ext uri="{FF2B5EF4-FFF2-40B4-BE49-F238E27FC236}">
                <a16:creationId xmlns:a16="http://schemas.microsoft.com/office/drawing/2014/main" id="{AE4C0D6F-289E-AC47-A5C9-C91D86573D7E}"/>
              </a:ext>
            </a:extLst>
          </p:cNvPr>
          <p:cNvSpPr>
            <a:spLocks noChangeArrowheads="1"/>
          </p:cNvSpPr>
          <p:nvPr/>
        </p:nvSpPr>
        <p:spPr bwMode="auto">
          <a:xfrm>
            <a:off x="0" y="0"/>
            <a:ext cx="5257800" cy="3429000"/>
          </a:xfrm>
          <a:prstGeom prst="rect">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endParaRPr lang="en-US" alt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descr="fig_25_19">
            <a:extLst>
              <a:ext uri="{FF2B5EF4-FFF2-40B4-BE49-F238E27FC236}">
                <a16:creationId xmlns:a16="http://schemas.microsoft.com/office/drawing/2014/main" id="{78660CCC-28AB-4740-B901-B243783860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3200" y="317500"/>
            <a:ext cx="620395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4" name="Text Box 3">
            <a:extLst>
              <a:ext uri="{FF2B5EF4-FFF2-40B4-BE49-F238E27FC236}">
                <a16:creationId xmlns:a16="http://schemas.microsoft.com/office/drawing/2014/main" id="{3F3C403C-02CB-F74C-B9E3-DB02877DE9D4}"/>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descr="fig_25_20">
            <a:extLst>
              <a:ext uri="{FF2B5EF4-FFF2-40B4-BE49-F238E27FC236}">
                <a16:creationId xmlns:a16="http://schemas.microsoft.com/office/drawing/2014/main" id="{FD121A82-0A2F-F946-920D-33C0FE2AF0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5100" y="317500"/>
            <a:ext cx="628967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2" name="Text Box 3">
            <a:extLst>
              <a:ext uri="{FF2B5EF4-FFF2-40B4-BE49-F238E27FC236}">
                <a16:creationId xmlns:a16="http://schemas.microsoft.com/office/drawing/2014/main" id="{93391B44-6B8B-8441-BD95-CB37AC61124A}"/>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descr="tab_25_02">
            <a:extLst>
              <a:ext uri="{FF2B5EF4-FFF2-40B4-BE49-F238E27FC236}">
                <a16:creationId xmlns:a16="http://schemas.microsoft.com/office/drawing/2014/main" id="{7D78697B-20E8-F24C-9D35-4D941C7B39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981200"/>
            <a:ext cx="8531225"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0" name="Text Box 3">
            <a:extLst>
              <a:ext uri="{FF2B5EF4-FFF2-40B4-BE49-F238E27FC236}">
                <a16:creationId xmlns:a16="http://schemas.microsoft.com/office/drawing/2014/main" id="{93D08D0D-5C69-B545-A8DC-4B184E953424}"/>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Table 25-2</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descr="fig_25_21">
            <a:extLst>
              <a:ext uri="{FF2B5EF4-FFF2-40B4-BE49-F238E27FC236}">
                <a16:creationId xmlns:a16="http://schemas.microsoft.com/office/drawing/2014/main" id="{BC6930BB-91C6-2F4E-9DA3-0BF0DB4F20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5700" y="317500"/>
            <a:ext cx="430212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Text Box 3">
            <a:extLst>
              <a:ext uri="{FF2B5EF4-FFF2-40B4-BE49-F238E27FC236}">
                <a16:creationId xmlns:a16="http://schemas.microsoft.com/office/drawing/2014/main" id="{5A0ACF90-06B0-3E40-94B7-64F85C0CC69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25-21</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descr="fig_25_22">
            <a:extLst>
              <a:ext uri="{FF2B5EF4-FFF2-40B4-BE49-F238E27FC236}">
                <a16:creationId xmlns:a16="http://schemas.microsoft.com/office/drawing/2014/main" id="{E2E406E2-A913-5C44-99DB-346FBAE67F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49400"/>
            <a:ext cx="8531225"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6" name="Text Box 3">
            <a:extLst>
              <a:ext uri="{FF2B5EF4-FFF2-40B4-BE49-F238E27FC236}">
                <a16:creationId xmlns:a16="http://schemas.microsoft.com/office/drawing/2014/main" id="{BF5F2D73-78F1-9E45-9A41-C678139583D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25-22</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2" descr="box_25_02_01">
            <a:extLst>
              <a:ext uri="{FF2B5EF4-FFF2-40B4-BE49-F238E27FC236}">
                <a16:creationId xmlns:a16="http://schemas.microsoft.com/office/drawing/2014/main" id="{A0889D33-B972-2340-897D-7B3EF8B406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5800" y="317500"/>
            <a:ext cx="522922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4" name="Text Box 3">
            <a:extLst>
              <a:ext uri="{FF2B5EF4-FFF2-40B4-BE49-F238E27FC236}">
                <a16:creationId xmlns:a16="http://schemas.microsoft.com/office/drawing/2014/main" id="{A33FCB71-A88E-564E-A75B-A479A0285C19}"/>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Box 25-2 figure 1</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descr="box_25_02_02">
            <a:extLst>
              <a:ext uri="{FF2B5EF4-FFF2-40B4-BE49-F238E27FC236}">
                <a16:creationId xmlns:a16="http://schemas.microsoft.com/office/drawing/2014/main" id="{78102ACB-502A-F141-A984-455882D714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7300" y="317500"/>
            <a:ext cx="41021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2" name="Text Box 3">
            <a:extLst>
              <a:ext uri="{FF2B5EF4-FFF2-40B4-BE49-F238E27FC236}">
                <a16:creationId xmlns:a16="http://schemas.microsoft.com/office/drawing/2014/main" id="{1196C4DF-9AA7-524B-AF72-34810ACAB6E5}"/>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Box 25-2 figure 2</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descr="fig_25_23">
            <a:extLst>
              <a:ext uri="{FF2B5EF4-FFF2-40B4-BE49-F238E27FC236}">
                <a16:creationId xmlns:a16="http://schemas.microsoft.com/office/drawing/2014/main" id="{E2AA41A1-E4B7-B441-9183-23A64C9567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12800"/>
            <a:ext cx="8531225" cy="524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0" name="Text Box 3">
            <a:extLst>
              <a:ext uri="{FF2B5EF4-FFF2-40B4-BE49-F238E27FC236}">
                <a16:creationId xmlns:a16="http://schemas.microsoft.com/office/drawing/2014/main" id="{6FB3AFD5-A714-454F-8497-DE1252394368}"/>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25-23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descr="fig_25_24">
            <a:extLst>
              <a:ext uri="{FF2B5EF4-FFF2-40B4-BE49-F238E27FC236}">
                <a16:creationId xmlns:a16="http://schemas.microsoft.com/office/drawing/2014/main" id="{F8075AE4-959C-A24F-9D7C-7000F59ECB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0" y="317500"/>
            <a:ext cx="496093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8" name="Text Box 3">
            <a:extLst>
              <a:ext uri="{FF2B5EF4-FFF2-40B4-BE49-F238E27FC236}">
                <a16:creationId xmlns:a16="http://schemas.microsoft.com/office/drawing/2014/main" id="{CF2519CF-BEF8-CB4A-9C22-61DBA425E5BD}"/>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25-24</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descr="fig_25_25">
            <a:extLst>
              <a:ext uri="{FF2B5EF4-FFF2-40B4-BE49-F238E27FC236}">
                <a16:creationId xmlns:a16="http://schemas.microsoft.com/office/drawing/2014/main" id="{D1C72DAF-66C9-D24C-A4DB-14328591C6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62000"/>
            <a:ext cx="8531225" cy="533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6" name="Text Box 3">
            <a:extLst>
              <a:ext uri="{FF2B5EF4-FFF2-40B4-BE49-F238E27FC236}">
                <a16:creationId xmlns:a16="http://schemas.microsoft.com/office/drawing/2014/main" id="{DD5805F9-51B6-574E-A6E9-349D7660183A}"/>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25-25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fig_25_02">
            <a:extLst>
              <a:ext uri="{FF2B5EF4-FFF2-40B4-BE49-F238E27FC236}">
                <a16:creationId xmlns:a16="http://schemas.microsoft.com/office/drawing/2014/main" id="{875B2E7A-F1A9-A043-B421-5ADBE294AC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52133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Box 5">
            <a:extLst>
              <a:ext uri="{FF2B5EF4-FFF2-40B4-BE49-F238E27FC236}">
                <a16:creationId xmlns:a16="http://schemas.microsoft.com/office/drawing/2014/main" id="{E144E160-9BE7-8345-A956-6AE25FDCACE0}"/>
              </a:ext>
            </a:extLst>
          </p:cNvPr>
          <p:cNvSpPr txBox="1">
            <a:spLocks noChangeArrowheads="1"/>
          </p:cNvSpPr>
          <p:nvPr/>
        </p:nvSpPr>
        <p:spPr bwMode="auto">
          <a:xfrm>
            <a:off x="1219200" y="304800"/>
            <a:ext cx="43656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a:t>DNA replication (directionality)</a:t>
            </a:r>
          </a:p>
          <a:p>
            <a:r>
              <a:rPr lang="en-US" altLang="en-US"/>
              <a:t>(only in 5</a:t>
            </a:r>
            <a:r>
              <a:rPr lang="ja-JP" altLang="en-US"/>
              <a:t>’</a:t>
            </a:r>
            <a:r>
              <a:rPr lang="en-US" altLang="ja-JP"/>
              <a:t> to 3</a:t>
            </a:r>
            <a:r>
              <a:rPr lang="ja-JP" altLang="en-US"/>
              <a:t>’</a:t>
            </a:r>
            <a:r>
              <a:rPr lang="en-US" altLang="ja-JP"/>
              <a:t> direction)</a:t>
            </a:r>
            <a:endParaRPr lang="en-US" altLang="en-US"/>
          </a:p>
        </p:txBody>
      </p:sp>
      <p:pic>
        <p:nvPicPr>
          <p:cNvPr id="22531" name="Picture 6">
            <a:extLst>
              <a:ext uri="{FF2B5EF4-FFF2-40B4-BE49-F238E27FC236}">
                <a16:creationId xmlns:a16="http://schemas.microsoft.com/office/drawing/2014/main" id="{78E869D3-98E7-414B-AC97-E62723E50C3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52400"/>
            <a:ext cx="22669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7">
            <a:extLst>
              <a:ext uri="{FF2B5EF4-FFF2-40B4-BE49-F238E27FC236}">
                <a16:creationId xmlns:a16="http://schemas.microsoft.com/office/drawing/2014/main" id="{AC5E8F64-04B3-E045-BAAF-600B8350DAA8}"/>
              </a:ext>
            </a:extLst>
          </p:cNvPr>
          <p:cNvSpPr>
            <a:spLocks noChangeArrowheads="1"/>
          </p:cNvSpPr>
          <p:nvPr/>
        </p:nvSpPr>
        <p:spPr bwMode="auto">
          <a:xfrm>
            <a:off x="0" y="4724400"/>
            <a:ext cx="91440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2000" b="0" dirty="0">
                <a:latin typeface="Arial" panose="020B0604020202020204" pitchFamily="34" charset="0"/>
                <a:cs typeface="Arial" panose="020B0604020202020204" pitchFamily="34" charset="0"/>
              </a:rPr>
              <a:t>DNA replication initiates at a specific location in a genome or plasmid, called an </a:t>
            </a:r>
            <a:r>
              <a:rPr lang="en-US" altLang="en-US" sz="2000" b="0" i="1" dirty="0">
                <a:latin typeface="Arial" panose="020B0604020202020204" pitchFamily="34" charset="0"/>
                <a:cs typeface="Arial" panose="020B0604020202020204" pitchFamily="34" charset="0"/>
              </a:rPr>
              <a:t>origin of </a:t>
            </a:r>
            <a:r>
              <a:rPr lang="en-US" altLang="en-US" sz="2000" b="0" i="1" dirty="0">
                <a:solidFill>
                  <a:srgbClr val="FF0000"/>
                </a:solidFill>
                <a:latin typeface="Arial" panose="020B0604020202020204" pitchFamily="34" charset="0"/>
                <a:cs typeface="Arial" panose="020B0604020202020204" pitchFamily="34" charset="0"/>
              </a:rPr>
              <a:t>replication</a:t>
            </a:r>
            <a:r>
              <a:rPr lang="en-US" altLang="en-US" sz="2000" b="0" dirty="0">
                <a:latin typeface="Arial" panose="020B0604020202020204" pitchFamily="34" charset="0"/>
                <a:cs typeface="Arial" panose="020B0604020202020204" pitchFamily="34" charset="0"/>
              </a:rPr>
              <a:t>. The DNA unwinds at the origin and the paired strands separate to allow </a:t>
            </a:r>
            <a:r>
              <a:rPr lang="en-US" altLang="en-US" sz="2000" b="0" i="1" dirty="0">
                <a:solidFill>
                  <a:srgbClr val="FF0000"/>
                </a:solidFill>
                <a:latin typeface="Arial" panose="020B0604020202020204" pitchFamily="34" charset="0"/>
                <a:cs typeface="Arial" panose="020B0604020202020204" pitchFamily="34" charset="0"/>
              </a:rPr>
              <a:t>initiation</a:t>
            </a:r>
            <a:r>
              <a:rPr lang="en-US" altLang="en-US" sz="2000" b="0" i="1" dirty="0">
                <a:latin typeface="Arial" panose="020B0604020202020204" pitchFamily="34" charset="0"/>
                <a:cs typeface="Arial" panose="020B0604020202020204" pitchFamily="34" charset="0"/>
              </a:rPr>
              <a:t> </a:t>
            </a:r>
            <a:r>
              <a:rPr lang="en-US" altLang="en-US" sz="2000" b="0" dirty="0">
                <a:latin typeface="Arial" panose="020B0604020202020204" pitchFamily="34" charset="0"/>
                <a:cs typeface="Arial" panose="020B0604020202020204" pitchFamily="34" charset="0"/>
              </a:rPr>
              <a:t>of replication. A replication </a:t>
            </a:r>
            <a:r>
              <a:rPr lang="en-US" altLang="en-US" sz="2000" b="0" dirty="0">
                <a:solidFill>
                  <a:srgbClr val="FF0000"/>
                </a:solidFill>
                <a:latin typeface="Arial" panose="020B0604020202020204" pitchFamily="34" charset="0"/>
                <a:cs typeface="Arial" panose="020B0604020202020204" pitchFamily="34" charset="0"/>
              </a:rPr>
              <a:t>origin</a:t>
            </a:r>
            <a:r>
              <a:rPr lang="en-US" altLang="en-US" sz="2000" b="0" dirty="0">
                <a:latin typeface="Arial" panose="020B0604020202020204" pitchFamily="34" charset="0"/>
                <a:cs typeface="Arial" panose="020B0604020202020204" pitchFamily="34" charset="0"/>
              </a:rPr>
              <a:t> is a DNA sequence that is recognized by replication initiator proteins. Initiator proteins recruit other proteins to separate the two strands and form a </a:t>
            </a:r>
            <a:r>
              <a:rPr lang="en-US" altLang="en-US" sz="2000" b="0" dirty="0">
                <a:solidFill>
                  <a:srgbClr val="FF0000"/>
                </a:solidFill>
                <a:latin typeface="Arial" panose="020B0604020202020204" pitchFamily="34" charset="0"/>
                <a:cs typeface="Arial" panose="020B0604020202020204" pitchFamily="34" charset="0"/>
              </a:rPr>
              <a:t>replication fork</a:t>
            </a:r>
            <a:r>
              <a:rPr lang="en-US" altLang="en-US" sz="2000" b="0" dirty="0">
                <a:latin typeface="Arial" panose="020B0604020202020204" pitchFamily="34" charset="0"/>
                <a:cs typeface="Arial" panose="020B0604020202020204" pitchFamily="34" charset="0"/>
              </a:rPr>
              <a:t>. The branch point, where single-strands meet the double strand, is called the </a:t>
            </a:r>
            <a:r>
              <a:rPr lang="en-US" altLang="en-US" sz="2000" b="0" i="1" dirty="0">
                <a:latin typeface="Arial" panose="020B0604020202020204" pitchFamily="34" charset="0"/>
                <a:cs typeface="Arial" panose="020B0604020202020204" pitchFamily="34" charset="0"/>
              </a:rPr>
              <a:t>replication fork</a:t>
            </a:r>
            <a:r>
              <a:rPr lang="en-US" altLang="en-US" sz="2000" b="0" dirty="0">
                <a:latin typeface="Arial" panose="020B0604020202020204" pitchFamily="34" charset="0"/>
                <a:cs typeface="Arial" panose="020B0604020202020204" pitchFamily="34" charset="0"/>
              </a:rPr>
              <a:t>. The replication fork moves.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2" descr="fig_25_25a">
            <a:extLst>
              <a:ext uri="{FF2B5EF4-FFF2-40B4-BE49-F238E27FC236}">
                <a16:creationId xmlns:a16="http://schemas.microsoft.com/office/drawing/2014/main" id="{36E7F9C4-C28E-174B-8892-4377B54944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9400" y="317500"/>
            <a:ext cx="605155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4" name="Text Box 3">
            <a:extLst>
              <a:ext uri="{FF2B5EF4-FFF2-40B4-BE49-F238E27FC236}">
                <a16:creationId xmlns:a16="http://schemas.microsoft.com/office/drawing/2014/main" id="{9E7A9680-F016-7A4A-B138-95719F708729}"/>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25-25a</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2" descr="fig_25_25b">
            <a:extLst>
              <a:ext uri="{FF2B5EF4-FFF2-40B4-BE49-F238E27FC236}">
                <a16:creationId xmlns:a16="http://schemas.microsoft.com/office/drawing/2014/main" id="{BA9DEED5-0857-4844-A52B-0462FE9F83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2800" y="317500"/>
            <a:ext cx="498475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2" name="Text Box 3">
            <a:extLst>
              <a:ext uri="{FF2B5EF4-FFF2-40B4-BE49-F238E27FC236}">
                <a16:creationId xmlns:a16="http://schemas.microsoft.com/office/drawing/2014/main" id="{4A4EBB1B-921B-5146-8F33-1E1E097CCCDB}"/>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25-25b</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fig_25_26">
            <a:extLst>
              <a:ext uri="{FF2B5EF4-FFF2-40B4-BE49-F238E27FC236}">
                <a16:creationId xmlns:a16="http://schemas.microsoft.com/office/drawing/2014/main" id="{41A72B11-9996-3E45-A4CC-01E76B2636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00" y="317500"/>
            <a:ext cx="597852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0" name="Text Box 3">
            <a:extLst>
              <a:ext uri="{FF2B5EF4-FFF2-40B4-BE49-F238E27FC236}">
                <a16:creationId xmlns:a16="http://schemas.microsoft.com/office/drawing/2014/main" id="{6B650A8E-4C65-394F-AA6B-A50E52AA00B0}"/>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25-26</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fig_25_27">
            <a:extLst>
              <a:ext uri="{FF2B5EF4-FFF2-40B4-BE49-F238E27FC236}">
                <a16:creationId xmlns:a16="http://schemas.microsoft.com/office/drawing/2014/main" id="{7F0CF2C9-F0F3-6F41-AC85-E9D1CC1DE9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00" y="317500"/>
            <a:ext cx="742791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8" name="Text Box 3">
            <a:extLst>
              <a:ext uri="{FF2B5EF4-FFF2-40B4-BE49-F238E27FC236}">
                <a16:creationId xmlns:a16="http://schemas.microsoft.com/office/drawing/2014/main" id="{64CDBD4B-8EAD-0142-9B45-48DBBF04899B}"/>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25-27</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descr="fig_25_27a">
            <a:extLst>
              <a:ext uri="{FF2B5EF4-FFF2-40B4-BE49-F238E27FC236}">
                <a16:creationId xmlns:a16="http://schemas.microsoft.com/office/drawing/2014/main" id="{33F8DF55-C621-304B-A953-D280DAC82D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58900"/>
            <a:ext cx="8531225" cy="413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6" name="Text Box 3">
            <a:extLst>
              <a:ext uri="{FF2B5EF4-FFF2-40B4-BE49-F238E27FC236}">
                <a16:creationId xmlns:a16="http://schemas.microsoft.com/office/drawing/2014/main" id="{FE04D753-B3C3-6C44-AC88-58CA0821CF8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25-27a</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2" descr="fig_25_27b">
            <a:extLst>
              <a:ext uri="{FF2B5EF4-FFF2-40B4-BE49-F238E27FC236}">
                <a16:creationId xmlns:a16="http://schemas.microsoft.com/office/drawing/2014/main" id="{7ACBDA8C-DE28-9D45-B7C3-28F3C07AFD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00200"/>
            <a:ext cx="8531225" cy="365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4" name="Text Box 3">
            <a:extLst>
              <a:ext uri="{FF2B5EF4-FFF2-40B4-BE49-F238E27FC236}">
                <a16:creationId xmlns:a16="http://schemas.microsoft.com/office/drawing/2014/main" id="{71C09FE7-C663-304E-8335-1830BEF24891}"/>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25-27b</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2" descr="figun_25_p917a">
            <a:extLst>
              <a:ext uri="{FF2B5EF4-FFF2-40B4-BE49-F238E27FC236}">
                <a16:creationId xmlns:a16="http://schemas.microsoft.com/office/drawing/2014/main" id="{8180CC4B-88D6-7D4A-B8D0-59D549EC44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00" y="317500"/>
            <a:ext cx="783113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2" name="Text Box 3">
            <a:extLst>
              <a:ext uri="{FF2B5EF4-FFF2-40B4-BE49-F238E27FC236}">
                <a16:creationId xmlns:a16="http://schemas.microsoft.com/office/drawing/2014/main" id="{C3A8D4E6-6011-8942-90BD-A3F7BAB30110}"/>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Page 917</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2" descr="figun_25_p917b">
            <a:extLst>
              <a:ext uri="{FF2B5EF4-FFF2-40B4-BE49-F238E27FC236}">
                <a16:creationId xmlns:a16="http://schemas.microsoft.com/office/drawing/2014/main" id="{BE6071DE-C1B8-DC46-8C36-9282CA9702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60600"/>
            <a:ext cx="8531225"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0" name="Text Box 3">
            <a:extLst>
              <a:ext uri="{FF2B5EF4-FFF2-40B4-BE49-F238E27FC236}">
                <a16:creationId xmlns:a16="http://schemas.microsoft.com/office/drawing/2014/main" id="{319B4677-914F-DB49-8BDB-650B1241FE4B}"/>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Page 917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descr="figun_25_p917c">
            <a:extLst>
              <a:ext uri="{FF2B5EF4-FFF2-40B4-BE49-F238E27FC236}">
                <a16:creationId xmlns:a16="http://schemas.microsoft.com/office/drawing/2014/main" id="{4E4EA4F4-30E0-4C4F-8963-35637E74C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700" y="317500"/>
            <a:ext cx="761206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8" name="Text Box 3">
            <a:extLst>
              <a:ext uri="{FF2B5EF4-FFF2-40B4-BE49-F238E27FC236}">
                <a16:creationId xmlns:a16="http://schemas.microsoft.com/office/drawing/2014/main" id="{F3DA6773-D6A3-5045-926D-40765FF9CA88}"/>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Page 917</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descr="box_25_04">
            <a:extLst>
              <a:ext uri="{FF2B5EF4-FFF2-40B4-BE49-F238E27FC236}">
                <a16:creationId xmlns:a16="http://schemas.microsoft.com/office/drawing/2014/main" id="{556342F5-3589-A24E-87CC-C89DAA3F52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317500"/>
            <a:ext cx="836771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6" name="Text Box 3">
            <a:extLst>
              <a:ext uri="{FF2B5EF4-FFF2-40B4-BE49-F238E27FC236}">
                <a16:creationId xmlns:a16="http://schemas.microsoft.com/office/drawing/2014/main" id="{1153327C-C977-4143-94E1-1A65046EAEAD}"/>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Box 25-4</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fig_25_02">
            <a:extLst>
              <a:ext uri="{FF2B5EF4-FFF2-40B4-BE49-F238E27FC236}">
                <a16:creationId xmlns:a16="http://schemas.microsoft.com/office/drawing/2014/main" id="{29979404-7E98-1A45-BF4A-DEA9A0F536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52133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extBox 5">
            <a:extLst>
              <a:ext uri="{FF2B5EF4-FFF2-40B4-BE49-F238E27FC236}">
                <a16:creationId xmlns:a16="http://schemas.microsoft.com/office/drawing/2014/main" id="{89736C24-44D7-9047-B2DA-E89B193349F8}"/>
              </a:ext>
            </a:extLst>
          </p:cNvPr>
          <p:cNvSpPr txBox="1">
            <a:spLocks noChangeArrowheads="1"/>
          </p:cNvSpPr>
          <p:nvPr/>
        </p:nvSpPr>
        <p:spPr bwMode="auto">
          <a:xfrm>
            <a:off x="1219200" y="304800"/>
            <a:ext cx="43656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a:t>DNA replication (directionality)</a:t>
            </a:r>
          </a:p>
          <a:p>
            <a:r>
              <a:rPr lang="en-US" altLang="en-US"/>
              <a:t>(only in 5</a:t>
            </a:r>
            <a:r>
              <a:rPr lang="ja-JP" altLang="en-US"/>
              <a:t>’</a:t>
            </a:r>
            <a:r>
              <a:rPr lang="en-US" altLang="ja-JP"/>
              <a:t> to 3</a:t>
            </a:r>
            <a:r>
              <a:rPr lang="ja-JP" altLang="en-US"/>
              <a:t>’</a:t>
            </a:r>
            <a:r>
              <a:rPr lang="en-US" altLang="ja-JP"/>
              <a:t> direction)</a:t>
            </a:r>
            <a:endParaRPr lang="en-US" altLang="en-US"/>
          </a:p>
        </p:txBody>
      </p:sp>
      <p:pic>
        <p:nvPicPr>
          <p:cNvPr id="24579" name="Picture 6">
            <a:extLst>
              <a:ext uri="{FF2B5EF4-FFF2-40B4-BE49-F238E27FC236}">
                <a16:creationId xmlns:a16="http://schemas.microsoft.com/office/drawing/2014/main" id="{1A3C305E-A6F9-EC45-9B1C-78D606D27CA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52400"/>
            <a:ext cx="22669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7">
            <a:extLst>
              <a:ext uri="{FF2B5EF4-FFF2-40B4-BE49-F238E27FC236}">
                <a16:creationId xmlns:a16="http://schemas.microsoft.com/office/drawing/2014/main" id="{EEED715D-788B-7C44-B374-490AD73A0572}"/>
              </a:ext>
            </a:extLst>
          </p:cNvPr>
          <p:cNvSpPr>
            <a:spLocks noChangeArrowheads="1"/>
          </p:cNvSpPr>
          <p:nvPr/>
        </p:nvSpPr>
        <p:spPr bwMode="auto">
          <a:xfrm>
            <a:off x="0" y="4724400"/>
            <a:ext cx="914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2000" b="0" dirty="0">
                <a:latin typeface="Arial" panose="020B0604020202020204" pitchFamily="34" charset="0"/>
                <a:cs typeface="Arial" panose="020B0604020202020204" pitchFamily="34" charset="0"/>
              </a:rPr>
              <a:t>A DNA polymerase can extend, but cannot initiate de novo synthesis. DNA polymerase requires a </a:t>
            </a:r>
            <a:r>
              <a:rPr lang="en-US" altLang="en-US" sz="2000" b="0" dirty="0">
                <a:solidFill>
                  <a:srgbClr val="FF0000"/>
                </a:solidFill>
                <a:latin typeface="Arial" panose="020B0604020202020204" pitchFamily="34" charset="0"/>
                <a:cs typeface="Arial" panose="020B0604020202020204" pitchFamily="34" charset="0"/>
              </a:rPr>
              <a:t>primer</a:t>
            </a:r>
            <a:r>
              <a:rPr lang="en-US" altLang="en-US" sz="2000" b="0" dirty="0">
                <a:latin typeface="Arial" panose="020B0604020202020204" pitchFamily="34" charset="0"/>
                <a:cs typeface="Arial" panose="020B0604020202020204" pitchFamily="34" charset="0"/>
              </a:rPr>
              <a:t>. </a:t>
            </a:r>
            <a:r>
              <a:rPr lang="en-US" altLang="en-US" sz="2000" b="0" dirty="0">
                <a:solidFill>
                  <a:srgbClr val="FF0000"/>
                </a:solidFill>
                <a:latin typeface="Arial" panose="020B0604020202020204" pitchFamily="34" charset="0"/>
                <a:cs typeface="Arial" panose="020B0604020202020204" pitchFamily="34" charset="0"/>
              </a:rPr>
              <a:t>Leading</a:t>
            </a:r>
            <a:r>
              <a:rPr lang="en-US" altLang="en-US" sz="2000" b="0" dirty="0">
                <a:latin typeface="Arial" panose="020B0604020202020204" pitchFamily="34" charset="0"/>
                <a:cs typeface="Arial" panose="020B0604020202020204" pitchFamily="34" charset="0"/>
              </a:rPr>
              <a:t> strand synthesis (right) and </a:t>
            </a:r>
            <a:r>
              <a:rPr lang="en-US" altLang="en-US" sz="2000" b="0" dirty="0">
                <a:solidFill>
                  <a:srgbClr val="3366FF"/>
                </a:solidFill>
                <a:latin typeface="Arial" panose="020B0604020202020204" pitchFamily="34" charset="0"/>
                <a:cs typeface="Arial" panose="020B0604020202020204" pitchFamily="34" charset="0"/>
              </a:rPr>
              <a:t>lagging</a:t>
            </a:r>
            <a:r>
              <a:rPr lang="en-US" altLang="en-US" sz="2000" b="0" dirty="0">
                <a:latin typeface="Arial" panose="020B0604020202020204" pitchFamily="34" charset="0"/>
                <a:cs typeface="Arial" panose="020B0604020202020204" pitchFamily="34" charset="0"/>
              </a:rPr>
              <a:t> strand synthesis (left) cannot work in the same way. Lagging  stand synthesis has to keep priming. </a:t>
            </a:r>
          </a:p>
        </p:txBody>
      </p:sp>
      <p:cxnSp>
        <p:nvCxnSpPr>
          <p:cNvPr id="24581" name="Straight Arrow Connector 2">
            <a:extLst>
              <a:ext uri="{FF2B5EF4-FFF2-40B4-BE49-F238E27FC236}">
                <a16:creationId xmlns:a16="http://schemas.microsoft.com/office/drawing/2014/main" id="{89FDE766-4222-A94E-8D2E-382AAC3A8A73}"/>
              </a:ext>
            </a:extLst>
          </p:cNvPr>
          <p:cNvCxnSpPr>
            <a:cxnSpLocks noChangeShapeType="1"/>
          </p:cNvCxnSpPr>
          <p:nvPr/>
        </p:nvCxnSpPr>
        <p:spPr bwMode="auto">
          <a:xfrm>
            <a:off x="7696200" y="1219200"/>
            <a:ext cx="0" cy="1219200"/>
          </a:xfrm>
          <a:prstGeom prst="straightConnector1">
            <a:avLst/>
          </a:prstGeom>
          <a:noFill/>
          <a:ln w="9525">
            <a:solidFill>
              <a:schemeClr val="tx1"/>
            </a:solidFill>
            <a:round/>
            <a:headEnd/>
            <a:tailEnd type="arrow" w="med" len="med"/>
          </a:ln>
        </p:spPr>
      </p:cxnSp>
      <p:sp>
        <p:nvSpPr>
          <p:cNvPr id="24582" name="TextBox 3">
            <a:extLst>
              <a:ext uri="{FF2B5EF4-FFF2-40B4-BE49-F238E27FC236}">
                <a16:creationId xmlns:a16="http://schemas.microsoft.com/office/drawing/2014/main" id="{787A2C12-08EE-2C4E-A9A8-DB3DF4030112}"/>
              </a:ext>
            </a:extLst>
          </p:cNvPr>
          <p:cNvSpPr txBox="1">
            <a:spLocks noChangeArrowheads="1"/>
          </p:cNvSpPr>
          <p:nvPr/>
        </p:nvSpPr>
        <p:spPr bwMode="auto">
          <a:xfrm>
            <a:off x="7391400" y="785813"/>
            <a:ext cx="1143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a:solidFill>
                  <a:srgbClr val="FF0000"/>
                </a:solidFill>
              </a:rPr>
              <a:t>leading</a:t>
            </a:r>
          </a:p>
        </p:txBody>
      </p:sp>
      <p:cxnSp>
        <p:nvCxnSpPr>
          <p:cNvPr id="24583" name="Straight Arrow Connector 8">
            <a:extLst>
              <a:ext uri="{FF2B5EF4-FFF2-40B4-BE49-F238E27FC236}">
                <a16:creationId xmlns:a16="http://schemas.microsoft.com/office/drawing/2014/main" id="{47FFF2DE-5A49-5745-B3D6-91762B4B9FC1}"/>
              </a:ext>
            </a:extLst>
          </p:cNvPr>
          <p:cNvCxnSpPr>
            <a:cxnSpLocks noChangeShapeType="1"/>
          </p:cNvCxnSpPr>
          <p:nvPr/>
        </p:nvCxnSpPr>
        <p:spPr bwMode="auto">
          <a:xfrm>
            <a:off x="6280150" y="1233488"/>
            <a:ext cx="0" cy="1219200"/>
          </a:xfrm>
          <a:prstGeom prst="straightConnector1">
            <a:avLst/>
          </a:prstGeom>
          <a:noFill/>
          <a:ln w="9525">
            <a:solidFill>
              <a:schemeClr val="tx1"/>
            </a:solidFill>
            <a:round/>
            <a:headEnd/>
            <a:tailEnd type="arrow" w="med" len="med"/>
          </a:ln>
        </p:spPr>
      </p:cxnSp>
      <p:sp>
        <p:nvSpPr>
          <p:cNvPr id="24584" name="TextBox 9">
            <a:extLst>
              <a:ext uri="{FF2B5EF4-FFF2-40B4-BE49-F238E27FC236}">
                <a16:creationId xmlns:a16="http://schemas.microsoft.com/office/drawing/2014/main" id="{43C7D140-F005-0748-9C03-C8F8FEDDA937}"/>
              </a:ext>
            </a:extLst>
          </p:cNvPr>
          <p:cNvSpPr txBox="1">
            <a:spLocks noChangeArrowheads="1"/>
          </p:cNvSpPr>
          <p:nvPr/>
        </p:nvSpPr>
        <p:spPr bwMode="auto">
          <a:xfrm>
            <a:off x="5486400" y="785813"/>
            <a:ext cx="1143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a:solidFill>
                  <a:srgbClr val="3366FF"/>
                </a:solidFill>
              </a:rPr>
              <a:t>lagging</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descr="fig_25_28">
            <a:extLst>
              <a:ext uri="{FF2B5EF4-FFF2-40B4-BE49-F238E27FC236}">
                <a16:creationId xmlns:a16="http://schemas.microsoft.com/office/drawing/2014/main" id="{6443C73F-2511-DE48-B2E8-F655FD3189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17500"/>
            <a:ext cx="609441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Text Box 3">
            <a:extLst>
              <a:ext uri="{FF2B5EF4-FFF2-40B4-BE49-F238E27FC236}">
                <a16:creationId xmlns:a16="http://schemas.microsoft.com/office/drawing/2014/main" id="{9E6011CB-498D-3448-8198-677DB117F46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25-28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2" descr="fig_25_29">
            <a:extLst>
              <a:ext uri="{FF2B5EF4-FFF2-40B4-BE49-F238E27FC236}">
                <a16:creationId xmlns:a16="http://schemas.microsoft.com/office/drawing/2014/main" id="{00353853-51D8-A540-9F7E-4AFA2EAB9A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0900" y="317500"/>
            <a:ext cx="491807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Text Box 3">
            <a:extLst>
              <a:ext uri="{FF2B5EF4-FFF2-40B4-BE49-F238E27FC236}">
                <a16:creationId xmlns:a16="http://schemas.microsoft.com/office/drawing/2014/main" id="{E19B8E35-E978-F344-A58B-29BB0680D3D4}"/>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25-29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2" descr="fig_25_30">
            <a:extLst>
              <a:ext uri="{FF2B5EF4-FFF2-40B4-BE49-F238E27FC236}">
                <a16:creationId xmlns:a16="http://schemas.microsoft.com/office/drawing/2014/main" id="{A9EEBEE8-DF53-1341-A459-20E198D059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800" y="317500"/>
            <a:ext cx="57531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0" name="Text Box 3">
            <a:extLst>
              <a:ext uri="{FF2B5EF4-FFF2-40B4-BE49-F238E27FC236}">
                <a16:creationId xmlns:a16="http://schemas.microsoft.com/office/drawing/2014/main" id="{7FFB2363-5850-AB47-A2BF-362B150C7B8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25-30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2" descr="fig_25_31">
            <a:extLst>
              <a:ext uri="{FF2B5EF4-FFF2-40B4-BE49-F238E27FC236}">
                <a16:creationId xmlns:a16="http://schemas.microsoft.com/office/drawing/2014/main" id="{A3DF673E-2231-7648-BA74-CCBD54B266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17500"/>
            <a:ext cx="763587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8" name="Text Box 3">
            <a:extLst>
              <a:ext uri="{FF2B5EF4-FFF2-40B4-BE49-F238E27FC236}">
                <a16:creationId xmlns:a16="http://schemas.microsoft.com/office/drawing/2014/main" id="{86570364-A1F7-BF40-AC23-534E42302638}"/>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25-31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2" descr="fig_25_32">
            <a:extLst>
              <a:ext uri="{FF2B5EF4-FFF2-40B4-BE49-F238E27FC236}">
                <a16:creationId xmlns:a16="http://schemas.microsoft.com/office/drawing/2014/main" id="{80B4890D-6D60-CE44-8BDA-DB414AA78B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500" y="317500"/>
            <a:ext cx="547211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6" name="Text Box 3">
            <a:extLst>
              <a:ext uri="{FF2B5EF4-FFF2-40B4-BE49-F238E27FC236}">
                <a16:creationId xmlns:a16="http://schemas.microsoft.com/office/drawing/2014/main" id="{CAD16485-5478-2046-A8FF-653B3AD4666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25-32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2" descr="fig_25_33">
            <a:extLst>
              <a:ext uri="{FF2B5EF4-FFF2-40B4-BE49-F238E27FC236}">
                <a16:creationId xmlns:a16="http://schemas.microsoft.com/office/drawing/2014/main" id="{DC296BB0-D7AB-CC40-BE07-62B473511A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0" y="317500"/>
            <a:ext cx="280352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4" name="Text Box 3">
            <a:extLst>
              <a:ext uri="{FF2B5EF4-FFF2-40B4-BE49-F238E27FC236}">
                <a16:creationId xmlns:a16="http://schemas.microsoft.com/office/drawing/2014/main" id="{6A31DA20-6534-A644-992F-B65C9A6C87AC}"/>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25-33</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2" descr="fig_25_33_01">
            <a:extLst>
              <a:ext uri="{FF2B5EF4-FFF2-40B4-BE49-F238E27FC236}">
                <a16:creationId xmlns:a16="http://schemas.microsoft.com/office/drawing/2014/main" id="{C903BBB2-5966-7A4B-A0BC-BFB1E34073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98500"/>
            <a:ext cx="8531225"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2" name="Text Box 3">
            <a:extLst>
              <a:ext uri="{FF2B5EF4-FFF2-40B4-BE49-F238E27FC236}">
                <a16:creationId xmlns:a16="http://schemas.microsoft.com/office/drawing/2014/main" id="{D574F657-D370-4540-8471-1DD66A893119}"/>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25-33 part 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2" descr="fig_25_33_02">
            <a:extLst>
              <a:ext uri="{FF2B5EF4-FFF2-40B4-BE49-F238E27FC236}">
                <a16:creationId xmlns:a16="http://schemas.microsoft.com/office/drawing/2014/main" id="{F52CF05B-C046-DD44-A077-4B0364C0A3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76300"/>
            <a:ext cx="8531225" cy="510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0" name="Text Box 3">
            <a:extLst>
              <a:ext uri="{FF2B5EF4-FFF2-40B4-BE49-F238E27FC236}">
                <a16:creationId xmlns:a16="http://schemas.microsoft.com/office/drawing/2014/main" id="{E9C856E0-40D4-424E-90D0-53902C306F61}"/>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25-33 part 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fig_25_33_03">
            <a:extLst>
              <a:ext uri="{FF2B5EF4-FFF2-40B4-BE49-F238E27FC236}">
                <a16:creationId xmlns:a16="http://schemas.microsoft.com/office/drawing/2014/main" id="{ADC8EE66-FFB4-9E4C-93D2-E4F3C02D07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17500"/>
            <a:ext cx="700881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8" name="Text Box 3">
            <a:extLst>
              <a:ext uri="{FF2B5EF4-FFF2-40B4-BE49-F238E27FC236}">
                <a16:creationId xmlns:a16="http://schemas.microsoft.com/office/drawing/2014/main" id="{28187E72-0C94-DC4B-8741-DC72429ABC6D}"/>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25-33 part 3</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descr="fig_25_33_04">
            <a:extLst>
              <a:ext uri="{FF2B5EF4-FFF2-40B4-BE49-F238E27FC236}">
                <a16:creationId xmlns:a16="http://schemas.microsoft.com/office/drawing/2014/main" id="{9FE9B152-23D4-4B40-B6D4-44C8BFF6C2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500" y="317500"/>
            <a:ext cx="545465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6" name="Text Box 3">
            <a:extLst>
              <a:ext uri="{FF2B5EF4-FFF2-40B4-BE49-F238E27FC236}">
                <a16:creationId xmlns:a16="http://schemas.microsoft.com/office/drawing/2014/main" id="{4A59BCF4-6F9F-F34F-9789-6F2259B95780}"/>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25-33 part 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fig_25_02">
            <a:extLst>
              <a:ext uri="{FF2B5EF4-FFF2-40B4-BE49-F238E27FC236}">
                <a16:creationId xmlns:a16="http://schemas.microsoft.com/office/drawing/2014/main" id="{45CBAE26-2D07-9246-8078-C2754C22F7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52133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extBox 5">
            <a:extLst>
              <a:ext uri="{FF2B5EF4-FFF2-40B4-BE49-F238E27FC236}">
                <a16:creationId xmlns:a16="http://schemas.microsoft.com/office/drawing/2014/main" id="{F64FE518-01B7-5343-97D1-89D66D8617A1}"/>
              </a:ext>
            </a:extLst>
          </p:cNvPr>
          <p:cNvSpPr txBox="1">
            <a:spLocks noChangeArrowheads="1"/>
          </p:cNvSpPr>
          <p:nvPr/>
        </p:nvSpPr>
        <p:spPr bwMode="auto">
          <a:xfrm>
            <a:off x="1219200" y="304800"/>
            <a:ext cx="36385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a:t>DNA replication (required </a:t>
            </a:r>
          </a:p>
          <a:p>
            <a:r>
              <a:rPr lang="en-US" altLang="en-US"/>
              <a:t>chemical components)</a:t>
            </a:r>
          </a:p>
        </p:txBody>
      </p:sp>
      <p:pic>
        <p:nvPicPr>
          <p:cNvPr id="26627" name="Picture 6">
            <a:extLst>
              <a:ext uri="{FF2B5EF4-FFF2-40B4-BE49-F238E27FC236}">
                <a16:creationId xmlns:a16="http://schemas.microsoft.com/office/drawing/2014/main" id="{D3BF9A27-E5E8-7F4D-B3EF-83CB6AC1F90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52400"/>
            <a:ext cx="22669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ctangle 7">
            <a:extLst>
              <a:ext uri="{FF2B5EF4-FFF2-40B4-BE49-F238E27FC236}">
                <a16:creationId xmlns:a16="http://schemas.microsoft.com/office/drawing/2014/main" id="{A600A7E0-3430-6441-AC5B-69940439DDFE}"/>
              </a:ext>
            </a:extLst>
          </p:cNvPr>
          <p:cNvSpPr>
            <a:spLocks noChangeArrowheads="1"/>
          </p:cNvSpPr>
          <p:nvPr/>
        </p:nvSpPr>
        <p:spPr bwMode="auto">
          <a:xfrm>
            <a:off x="0" y="4546060"/>
            <a:ext cx="91440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800" b="0" dirty="0">
                <a:latin typeface="Arial" panose="020B0604020202020204" pitchFamily="34" charset="0"/>
                <a:cs typeface="Arial" panose="020B0604020202020204" pitchFamily="34" charset="0"/>
              </a:rPr>
              <a:t>DNA replication requires: </a:t>
            </a:r>
          </a:p>
          <a:p>
            <a:r>
              <a:rPr lang="en-US" altLang="en-US" sz="1800" b="0" dirty="0">
                <a:latin typeface="Arial" panose="020B0604020202020204" pitchFamily="34" charset="0"/>
                <a:cs typeface="Arial" panose="020B0604020202020204" pitchFamily="34" charset="0"/>
              </a:rPr>
              <a:t>a template</a:t>
            </a:r>
          </a:p>
          <a:p>
            <a:r>
              <a:rPr lang="en-US" altLang="en-US" sz="1800" b="0" dirty="0">
                <a:latin typeface="Arial" panose="020B0604020202020204" pitchFamily="34" charset="0"/>
                <a:cs typeface="Arial" panose="020B0604020202020204" pitchFamily="34" charset="0"/>
              </a:rPr>
              <a:t>a free 3</a:t>
            </a:r>
            <a:r>
              <a:rPr lang="ja-JP" altLang="en-US" sz="1800" b="0">
                <a:latin typeface="Arial" panose="020B0604020202020204" pitchFamily="34" charset="0"/>
                <a:cs typeface="Arial" panose="020B0604020202020204" pitchFamily="34" charset="0"/>
              </a:rPr>
              <a:t>’</a:t>
            </a:r>
            <a:r>
              <a:rPr lang="en-US" altLang="ja-JP" sz="1800" b="0" dirty="0">
                <a:latin typeface="Arial" panose="020B0604020202020204" pitchFamily="34" charset="0"/>
                <a:cs typeface="Arial" panose="020B0604020202020204" pitchFamily="34" charset="0"/>
              </a:rPr>
              <a:t> hydroxyl group (requires a primer to start),</a:t>
            </a:r>
          </a:p>
          <a:p>
            <a:r>
              <a:rPr lang="en-US" altLang="en-US" sz="1800" b="0" dirty="0">
                <a:latin typeface="Arial" panose="020B0604020202020204" pitchFamily="34" charset="0"/>
                <a:cs typeface="Arial" panose="020B0604020202020204" pitchFamily="34" charset="0"/>
              </a:rPr>
              <a:t>four 5’ </a:t>
            </a:r>
            <a:r>
              <a:rPr lang="en-US" altLang="ja-JP" sz="1800" b="0" dirty="0">
                <a:latin typeface="Arial" panose="020B0604020202020204" pitchFamily="34" charset="0"/>
                <a:cs typeface="Arial" panose="020B0604020202020204" pitchFamily="34" charset="0"/>
              </a:rPr>
              <a:t>dNTPs (triphosphate on the 5</a:t>
            </a:r>
            <a:r>
              <a:rPr lang="en-US" altLang="en-US" sz="1800" b="0" dirty="0">
                <a:latin typeface="Arial" panose="020B0604020202020204" pitchFamily="34" charset="0"/>
                <a:cs typeface="Arial" panose="020B0604020202020204" pitchFamily="34" charset="0"/>
              </a:rPr>
              <a:t>’</a:t>
            </a:r>
            <a:r>
              <a:rPr lang="en-US" altLang="ja-JP" sz="1800" b="0" dirty="0">
                <a:latin typeface="Arial" panose="020B0604020202020204" pitchFamily="34" charset="0"/>
                <a:cs typeface="Arial" panose="020B0604020202020204" pitchFamily="34" charset="0"/>
              </a:rPr>
              <a:t> oxygen)</a:t>
            </a:r>
          </a:p>
          <a:p>
            <a:r>
              <a:rPr lang="en-US" altLang="en-US" sz="1800" b="0" dirty="0">
                <a:latin typeface="Arial" panose="020B0604020202020204" pitchFamily="34" charset="0"/>
                <a:cs typeface="Arial" panose="020B0604020202020204" pitchFamily="34" charset="0"/>
              </a:rPr>
              <a:t>(the 3</a:t>
            </a:r>
            <a:r>
              <a:rPr lang="ja-JP" altLang="en-US" sz="1800" b="0">
                <a:latin typeface="Arial" panose="020B0604020202020204" pitchFamily="34" charset="0"/>
                <a:cs typeface="Arial" panose="020B0604020202020204" pitchFamily="34" charset="0"/>
              </a:rPr>
              <a:t>’</a:t>
            </a:r>
            <a:r>
              <a:rPr lang="en-US" altLang="ja-JP" sz="1800" b="0" dirty="0">
                <a:latin typeface="Arial" panose="020B0604020202020204" pitchFamily="34" charset="0"/>
                <a:cs typeface="Arial" panose="020B0604020202020204" pitchFamily="34" charset="0"/>
              </a:rPr>
              <a:t>oxygen is a nucleophile that attacks the 5’ P of the dNTP.</a:t>
            </a:r>
          </a:p>
          <a:p>
            <a:r>
              <a:rPr lang="en-US" altLang="en-US" sz="1800" b="0" dirty="0">
                <a:latin typeface="Arial" panose="020B0604020202020204" pitchFamily="34" charset="0"/>
                <a:cs typeface="Arial" panose="020B0604020202020204" pitchFamily="34" charset="0"/>
              </a:rPr>
              <a:t>Magnesium (any reaction that uses any dNTP requires Mg</a:t>
            </a:r>
            <a:r>
              <a:rPr lang="en-US" altLang="en-US" sz="1800" b="0" baseline="30000" dirty="0">
                <a:latin typeface="Arial" panose="020B0604020202020204" pitchFamily="34" charset="0"/>
                <a:cs typeface="Arial" panose="020B0604020202020204" pitchFamily="34" charset="0"/>
              </a:rPr>
              <a:t>2+</a:t>
            </a:r>
            <a:r>
              <a:rPr lang="en-US" altLang="en-US" sz="1800" b="0" dirty="0">
                <a:latin typeface="Arial" panose="020B0604020202020204" pitchFamily="34" charset="0"/>
                <a:cs typeface="Arial" panose="020B0604020202020204" pitchFamily="34" charset="0"/>
              </a:rPr>
              <a:t>).</a:t>
            </a:r>
          </a:p>
          <a:p>
            <a:r>
              <a:rPr lang="en-US" altLang="en-US" sz="1800" b="0" dirty="0">
                <a:latin typeface="Arial" panose="020B0604020202020204" pitchFamily="34" charset="0"/>
                <a:cs typeface="Arial" panose="020B0604020202020204" pitchFamily="34" charset="0"/>
              </a:rPr>
              <a:t>DNA polymerase (lots of </a:t>
            </a:r>
            <a:r>
              <a:rPr lang="en-US" altLang="en-US" sz="1800" b="0" dirty="0" err="1">
                <a:latin typeface="Arial" panose="020B0604020202020204" pitchFamily="34" charset="0"/>
                <a:cs typeface="Arial" panose="020B0604020202020204" pitchFamily="34" charset="0"/>
              </a:rPr>
              <a:t>auxillary</a:t>
            </a:r>
            <a:r>
              <a:rPr lang="en-US" altLang="en-US" sz="1800" b="0" dirty="0">
                <a:latin typeface="Arial" panose="020B0604020202020204" pitchFamily="34" charset="0"/>
                <a:cs typeface="Arial" panose="020B0604020202020204" pitchFamily="34" charset="0"/>
              </a:rPr>
              <a:t> proteins </a:t>
            </a:r>
            <a:r>
              <a:rPr lang="en-US" altLang="en-US" sz="1800" b="0" i="1" dirty="0">
                <a:latin typeface="Arial" panose="020B0604020202020204" pitchFamily="34" charset="0"/>
                <a:cs typeface="Arial" panose="020B0604020202020204" pitchFamily="34" charset="0"/>
              </a:rPr>
              <a:t>in vivo</a:t>
            </a:r>
            <a:r>
              <a:rPr lang="en-US" altLang="en-US" sz="1800" b="0" dirty="0">
                <a:latin typeface="Arial" panose="020B0604020202020204" pitchFamily="34" charset="0"/>
                <a:cs typeface="Arial" panose="020B0604020202020204" pitchFamily="34" charset="0"/>
              </a:rPr>
              <a:t>) </a:t>
            </a:r>
          </a:p>
          <a:p>
            <a:endParaRPr lang="en-US" altLang="en-US" sz="1800" b="0" dirty="0">
              <a:latin typeface="Arial" panose="020B0604020202020204" pitchFamily="34" charset="0"/>
              <a:cs typeface="Arial" panose="020B0604020202020204" pitchFamily="34" charset="0"/>
            </a:endParaRPr>
          </a:p>
          <a:p>
            <a:endParaRPr lang="en-US" altLang="en-US" sz="1800" b="0" dirty="0">
              <a:latin typeface="Arial" panose="020B0604020202020204" pitchFamily="34" charset="0"/>
              <a:cs typeface="Arial" panose="020B0604020202020204"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fig_25_33_05">
            <a:extLst>
              <a:ext uri="{FF2B5EF4-FFF2-40B4-BE49-F238E27FC236}">
                <a16:creationId xmlns:a16="http://schemas.microsoft.com/office/drawing/2014/main" id="{85B8C8FA-A378-2740-851E-E3D47A2359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17500"/>
            <a:ext cx="594201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4" name="Text Box 3">
            <a:extLst>
              <a:ext uri="{FF2B5EF4-FFF2-40B4-BE49-F238E27FC236}">
                <a16:creationId xmlns:a16="http://schemas.microsoft.com/office/drawing/2014/main" id="{357D70D6-60B6-A045-AE67-E929EDFD2598}"/>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25-33 part 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2" descr="fig_25_34">
            <a:extLst>
              <a:ext uri="{FF2B5EF4-FFF2-40B4-BE49-F238E27FC236}">
                <a16:creationId xmlns:a16="http://schemas.microsoft.com/office/drawing/2014/main" id="{868BCB41-20BA-2546-994B-D679F25DA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400" y="241300"/>
            <a:ext cx="7569200" cy="638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2" name="Text Box 3">
            <a:extLst>
              <a:ext uri="{FF2B5EF4-FFF2-40B4-BE49-F238E27FC236}">
                <a16:creationId xmlns:a16="http://schemas.microsoft.com/office/drawing/2014/main" id="{ABCD8EF4-8A64-3B47-9E8F-7222D37E3AFF}"/>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25-34</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2" descr="fig_25_35">
            <a:extLst>
              <a:ext uri="{FF2B5EF4-FFF2-40B4-BE49-F238E27FC236}">
                <a16:creationId xmlns:a16="http://schemas.microsoft.com/office/drawing/2014/main" id="{3BEBAD40-CD33-0647-A960-DFBF91D305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17500"/>
            <a:ext cx="701357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0" name="Text Box 3">
            <a:extLst>
              <a:ext uri="{FF2B5EF4-FFF2-40B4-BE49-F238E27FC236}">
                <a16:creationId xmlns:a16="http://schemas.microsoft.com/office/drawing/2014/main" id="{EC9316DD-D31E-A848-8768-018E833D9EEC}"/>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25-35</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2" descr="fig_25_36">
            <a:extLst>
              <a:ext uri="{FF2B5EF4-FFF2-40B4-BE49-F238E27FC236}">
                <a16:creationId xmlns:a16="http://schemas.microsoft.com/office/drawing/2014/main" id="{8AE09632-029A-594A-A478-9679D4A20A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0" y="317500"/>
            <a:ext cx="495458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58" name="Text Box 3">
            <a:extLst>
              <a:ext uri="{FF2B5EF4-FFF2-40B4-BE49-F238E27FC236}">
                <a16:creationId xmlns:a16="http://schemas.microsoft.com/office/drawing/2014/main" id="{170CA710-E6E5-384D-9183-D6775B8734AA}"/>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25-36</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2" descr="fig_25_37">
            <a:extLst>
              <a:ext uri="{FF2B5EF4-FFF2-40B4-BE49-F238E27FC236}">
                <a16:creationId xmlns:a16="http://schemas.microsoft.com/office/drawing/2014/main" id="{66A73168-12D2-194A-90D9-631BF1E776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22300"/>
            <a:ext cx="8531225" cy="560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6" name="Text Box 3">
            <a:extLst>
              <a:ext uri="{FF2B5EF4-FFF2-40B4-BE49-F238E27FC236}">
                <a16:creationId xmlns:a16="http://schemas.microsoft.com/office/drawing/2014/main" id="{113BA614-6178-9A46-99DF-6A8C9722E44C}"/>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25-37</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descr="fig_25_38">
            <a:extLst>
              <a:ext uri="{FF2B5EF4-FFF2-40B4-BE49-F238E27FC236}">
                <a16:creationId xmlns:a16="http://schemas.microsoft.com/office/drawing/2014/main" id="{E955F639-3EC2-6249-A132-B37302281B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6200" y="317500"/>
            <a:ext cx="390683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4" name="Text Box 3">
            <a:extLst>
              <a:ext uri="{FF2B5EF4-FFF2-40B4-BE49-F238E27FC236}">
                <a16:creationId xmlns:a16="http://schemas.microsoft.com/office/drawing/2014/main" id="{197A67C3-658F-054B-989C-BA9A05A7ED27}"/>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25-38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2" descr="fig_25_39">
            <a:extLst>
              <a:ext uri="{FF2B5EF4-FFF2-40B4-BE49-F238E27FC236}">
                <a16:creationId xmlns:a16="http://schemas.microsoft.com/office/drawing/2014/main" id="{BF3AACF0-24BD-2C49-A914-29026CCFE1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184400"/>
            <a:ext cx="8531225"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2" name="Text Box 3">
            <a:extLst>
              <a:ext uri="{FF2B5EF4-FFF2-40B4-BE49-F238E27FC236}">
                <a16:creationId xmlns:a16="http://schemas.microsoft.com/office/drawing/2014/main" id="{355412F7-FC10-3D4A-988C-5B981483DFC8}"/>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25-39</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2" descr="fig_25_39_01">
            <a:extLst>
              <a:ext uri="{FF2B5EF4-FFF2-40B4-BE49-F238E27FC236}">
                <a16:creationId xmlns:a16="http://schemas.microsoft.com/office/drawing/2014/main" id="{BA3410FB-B484-7D4F-866A-E3A3C45D85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36700"/>
            <a:ext cx="8531225"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0" name="Text Box 3">
            <a:extLst>
              <a:ext uri="{FF2B5EF4-FFF2-40B4-BE49-F238E27FC236}">
                <a16:creationId xmlns:a16="http://schemas.microsoft.com/office/drawing/2014/main" id="{EF3212DA-34A0-8749-AF10-C6A8F81B4F69}"/>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25-39 part 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2" descr="fig_25_39_02">
            <a:extLst>
              <a:ext uri="{FF2B5EF4-FFF2-40B4-BE49-F238E27FC236}">
                <a16:creationId xmlns:a16="http://schemas.microsoft.com/office/drawing/2014/main" id="{F89EDE36-A18E-D443-936D-CD37800742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00200"/>
            <a:ext cx="8531225" cy="365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298" name="Text Box 3">
            <a:extLst>
              <a:ext uri="{FF2B5EF4-FFF2-40B4-BE49-F238E27FC236}">
                <a16:creationId xmlns:a16="http://schemas.microsoft.com/office/drawing/2014/main" id="{CB970F36-D379-A44A-85BC-54B147CEEC3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25-39 part 2</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descr="fig_25_40">
            <a:extLst>
              <a:ext uri="{FF2B5EF4-FFF2-40B4-BE49-F238E27FC236}">
                <a16:creationId xmlns:a16="http://schemas.microsoft.com/office/drawing/2014/main" id="{757D9CCB-527B-8347-981E-A2EC6F6DD6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60600"/>
            <a:ext cx="8531225"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6" name="Text Box 3">
            <a:extLst>
              <a:ext uri="{FF2B5EF4-FFF2-40B4-BE49-F238E27FC236}">
                <a16:creationId xmlns:a16="http://schemas.microsoft.com/office/drawing/2014/main" id="{3ABDF49F-EF10-6645-AC0C-2F22730DECED}"/>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25-40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descr="fig_25_12">
            <a:extLst>
              <a:ext uri="{FF2B5EF4-FFF2-40B4-BE49-F238E27FC236}">
                <a16:creationId xmlns:a16="http://schemas.microsoft.com/office/drawing/2014/main" id="{735D5184-9752-ED43-8315-80F9EDF2B3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914400"/>
            <a:ext cx="4403725"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ext Box 3">
            <a:extLst>
              <a:ext uri="{FF2B5EF4-FFF2-40B4-BE49-F238E27FC236}">
                <a16:creationId xmlns:a16="http://schemas.microsoft.com/office/drawing/2014/main" id="{B55E1699-8393-104B-899F-F933C4F96A17}"/>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25-12</a:t>
            </a:r>
          </a:p>
        </p:txBody>
      </p:sp>
      <p:sp>
        <p:nvSpPr>
          <p:cNvPr id="28675" name="TextBox 3">
            <a:extLst>
              <a:ext uri="{FF2B5EF4-FFF2-40B4-BE49-F238E27FC236}">
                <a16:creationId xmlns:a16="http://schemas.microsoft.com/office/drawing/2014/main" id="{AE5A8083-AF51-7641-AE05-0660826AE52C}"/>
              </a:ext>
            </a:extLst>
          </p:cNvPr>
          <p:cNvSpPr txBox="1">
            <a:spLocks noChangeArrowheads="1"/>
          </p:cNvSpPr>
          <p:nvPr/>
        </p:nvSpPr>
        <p:spPr bwMode="auto">
          <a:xfrm>
            <a:off x="304800" y="457200"/>
            <a:ext cx="7404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t>A polymerase active site, trapped with a ddCTP (dideoxy).</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descr="fig_25_41">
            <a:extLst>
              <a:ext uri="{FF2B5EF4-FFF2-40B4-BE49-F238E27FC236}">
                <a16:creationId xmlns:a16="http://schemas.microsoft.com/office/drawing/2014/main" id="{3C15ADE4-356A-3244-8495-E9619CCCCC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17500"/>
            <a:ext cx="732472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4" name="Text Box 3">
            <a:extLst>
              <a:ext uri="{FF2B5EF4-FFF2-40B4-BE49-F238E27FC236}">
                <a16:creationId xmlns:a16="http://schemas.microsoft.com/office/drawing/2014/main" id="{0BAFC50C-ABD1-3C4E-AB03-A52939E8E97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25-41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2" descr="fig_25_42">
            <a:extLst>
              <a:ext uri="{FF2B5EF4-FFF2-40B4-BE49-F238E27FC236}">
                <a16:creationId xmlns:a16="http://schemas.microsoft.com/office/drawing/2014/main" id="{BB35C648-F37E-754F-9C44-DFC3BF7A60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700" y="317500"/>
            <a:ext cx="606425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2" name="Text Box 3">
            <a:extLst>
              <a:ext uri="{FF2B5EF4-FFF2-40B4-BE49-F238E27FC236}">
                <a16:creationId xmlns:a16="http://schemas.microsoft.com/office/drawing/2014/main" id="{A3BFB031-EA4E-0544-B873-83D1C26FF41C}"/>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2" descr="fig_25_43a">
            <a:extLst>
              <a:ext uri="{FF2B5EF4-FFF2-40B4-BE49-F238E27FC236}">
                <a16:creationId xmlns:a16="http://schemas.microsoft.com/office/drawing/2014/main" id="{BB3CCBDF-CEBD-F24D-92CB-309279B06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63600"/>
            <a:ext cx="85312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0" name="Text Box 3">
            <a:extLst>
              <a:ext uri="{FF2B5EF4-FFF2-40B4-BE49-F238E27FC236}">
                <a16:creationId xmlns:a16="http://schemas.microsoft.com/office/drawing/2014/main" id="{11A1ED39-607D-DA4D-80F2-6AA4CDBCD5C4}"/>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25-43a</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2" descr="fig_25_43b">
            <a:extLst>
              <a:ext uri="{FF2B5EF4-FFF2-40B4-BE49-F238E27FC236}">
                <a16:creationId xmlns:a16="http://schemas.microsoft.com/office/drawing/2014/main" id="{B47788A0-C0B1-8640-AB8E-BFEF3FD545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3000"/>
            <a:ext cx="8531225" cy="458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38" name="Text Box 3">
            <a:extLst>
              <a:ext uri="{FF2B5EF4-FFF2-40B4-BE49-F238E27FC236}">
                <a16:creationId xmlns:a16="http://schemas.microsoft.com/office/drawing/2014/main" id="{7A76EE19-FDB4-CF4D-9C88-377E88EDC50B}"/>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25-43b</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descr="fig_25_44">
            <a:extLst>
              <a:ext uri="{FF2B5EF4-FFF2-40B4-BE49-F238E27FC236}">
                <a16:creationId xmlns:a16="http://schemas.microsoft.com/office/drawing/2014/main" id="{711D72BA-1E7A-5649-B28B-4C9B0F7A1C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317500"/>
            <a:ext cx="319881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6" name="Text Box 3">
            <a:extLst>
              <a:ext uri="{FF2B5EF4-FFF2-40B4-BE49-F238E27FC236}">
                <a16:creationId xmlns:a16="http://schemas.microsoft.com/office/drawing/2014/main" id="{1CA073F7-D55F-5B4D-AECD-2CDCBF7EB0C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25-44</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3" name="Picture 2" descr="fig_25_44_01">
            <a:extLst>
              <a:ext uri="{FF2B5EF4-FFF2-40B4-BE49-F238E27FC236}">
                <a16:creationId xmlns:a16="http://schemas.microsoft.com/office/drawing/2014/main" id="{5296EA10-1357-124C-A841-C11AFC203E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9900" y="317500"/>
            <a:ext cx="566102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4" name="Text Box 3">
            <a:extLst>
              <a:ext uri="{FF2B5EF4-FFF2-40B4-BE49-F238E27FC236}">
                <a16:creationId xmlns:a16="http://schemas.microsoft.com/office/drawing/2014/main" id="{58E4BE76-0C4E-374A-AB61-19ED3B4CFAD8}"/>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25-44 part 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2" descr="fig_25_44_02">
            <a:extLst>
              <a:ext uri="{FF2B5EF4-FFF2-40B4-BE49-F238E27FC236}">
                <a16:creationId xmlns:a16="http://schemas.microsoft.com/office/drawing/2014/main" id="{A76BC6E9-459C-B44F-AB03-B926747682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500" y="317500"/>
            <a:ext cx="521017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2" name="Text Box 3">
            <a:extLst>
              <a:ext uri="{FF2B5EF4-FFF2-40B4-BE49-F238E27FC236}">
                <a16:creationId xmlns:a16="http://schemas.microsoft.com/office/drawing/2014/main" id="{AB6D7637-B954-6741-BB9C-A4BC84EDC964}"/>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25-44 part 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2" descr="fig_25_45">
            <a:extLst>
              <a:ext uri="{FF2B5EF4-FFF2-40B4-BE49-F238E27FC236}">
                <a16:creationId xmlns:a16="http://schemas.microsoft.com/office/drawing/2014/main" id="{B45212C3-BAE6-7E4C-B161-89BDE98B5D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317500"/>
            <a:ext cx="480218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0" name="Text Box 3">
            <a:extLst>
              <a:ext uri="{FF2B5EF4-FFF2-40B4-BE49-F238E27FC236}">
                <a16:creationId xmlns:a16="http://schemas.microsoft.com/office/drawing/2014/main" id="{E04AEBD5-742A-E14E-87A9-0C8E19243534}"/>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25-45</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2" descr="fig_25_46">
            <a:extLst>
              <a:ext uri="{FF2B5EF4-FFF2-40B4-BE49-F238E27FC236}">
                <a16:creationId xmlns:a16="http://schemas.microsoft.com/office/drawing/2014/main" id="{EB63F11C-7536-A948-8EDC-1534B89C21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197100"/>
            <a:ext cx="8531225"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78" name="Text Box 3">
            <a:extLst>
              <a:ext uri="{FF2B5EF4-FFF2-40B4-BE49-F238E27FC236}">
                <a16:creationId xmlns:a16="http://schemas.microsoft.com/office/drawing/2014/main" id="{2EAED3AF-5141-BF4C-95BF-E68A6B136634}"/>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25-46</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2" descr="fig_25_47">
            <a:extLst>
              <a:ext uri="{FF2B5EF4-FFF2-40B4-BE49-F238E27FC236}">
                <a16:creationId xmlns:a16="http://schemas.microsoft.com/office/drawing/2014/main" id="{062291C4-748D-614E-BF0C-92D21E5EE1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0900" y="317500"/>
            <a:ext cx="490537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6" name="Text Box 3">
            <a:extLst>
              <a:ext uri="{FF2B5EF4-FFF2-40B4-BE49-F238E27FC236}">
                <a16:creationId xmlns:a16="http://schemas.microsoft.com/office/drawing/2014/main" id="{C52B75FE-F560-E244-AA56-361258B8043C}"/>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25-47</a:t>
            </a: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8259</TotalTime>
  <Words>1674</Words>
  <Application>Microsoft Macintosh PowerPoint</Application>
  <PresentationFormat>On-screen Show (4:3)</PresentationFormat>
  <Paragraphs>311</Paragraphs>
  <Slides>109</Slides>
  <Notes>99</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109</vt:i4>
      </vt:variant>
    </vt:vector>
  </HeadingPairs>
  <TitlesOfParts>
    <vt:vector size="113" baseType="lpstr">
      <vt:lpstr>Arial</vt:lpstr>
      <vt:lpstr>Times</vt:lpstr>
      <vt:lpstr>Blank Presentation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Sumanas, Inc.</Manager>
  <Company>John Wiley &amp; Sons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Fundamentals of Biochemistry 3/e</dc:title>
  <dc:subject/>
  <dc:creator>Voet et al.</dc:creator>
  <cp:keywords/>
  <dc:description/>
  <cp:lastModifiedBy>Williams, Loren D</cp:lastModifiedBy>
  <cp:revision>137</cp:revision>
  <dcterms:created xsi:type="dcterms:W3CDTF">2011-04-20T10:39:41Z</dcterms:created>
  <dcterms:modified xsi:type="dcterms:W3CDTF">2022-11-14T07:23:50Z</dcterms:modified>
  <cp:category/>
</cp:coreProperties>
</file>