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0"/>
  </p:notesMasterIdLst>
  <p:sldIdLst>
    <p:sldId id="380" r:id="rId2"/>
    <p:sldId id="263" r:id="rId3"/>
    <p:sldId id="348" r:id="rId4"/>
    <p:sldId id="366" r:id="rId5"/>
    <p:sldId id="264" r:id="rId6"/>
    <p:sldId id="265" r:id="rId7"/>
    <p:sldId id="379" r:id="rId8"/>
    <p:sldId id="354" r:id="rId9"/>
    <p:sldId id="358" r:id="rId10"/>
    <p:sldId id="357" r:id="rId11"/>
    <p:sldId id="364" r:id="rId12"/>
    <p:sldId id="365" r:id="rId13"/>
    <p:sldId id="269" r:id="rId14"/>
    <p:sldId id="270" r:id="rId15"/>
    <p:sldId id="271" r:id="rId16"/>
    <p:sldId id="352" r:id="rId17"/>
    <p:sldId id="356" r:id="rId18"/>
    <p:sldId id="355" r:id="rId19"/>
    <p:sldId id="363" r:id="rId20"/>
    <p:sldId id="272" r:id="rId21"/>
    <p:sldId id="273" r:id="rId22"/>
    <p:sldId id="359" r:id="rId23"/>
    <p:sldId id="360" r:id="rId24"/>
    <p:sldId id="361" r:id="rId25"/>
    <p:sldId id="362" r:id="rId26"/>
    <p:sldId id="266" r:id="rId27"/>
    <p:sldId id="267" r:id="rId28"/>
    <p:sldId id="367" r:id="rId29"/>
    <p:sldId id="371" r:id="rId30"/>
    <p:sldId id="372" r:id="rId31"/>
    <p:sldId id="375" r:id="rId32"/>
    <p:sldId id="376" r:id="rId33"/>
    <p:sldId id="377" r:id="rId34"/>
    <p:sldId id="378" r:id="rId35"/>
    <p:sldId id="369" r:id="rId36"/>
    <p:sldId id="368" r:id="rId37"/>
    <p:sldId id="370" r:id="rId38"/>
    <p:sldId id="274" r:id="rId39"/>
    <p:sldId id="275" r:id="rId40"/>
    <p:sldId id="277" r:id="rId41"/>
    <p:sldId id="278" r:id="rId42"/>
    <p:sldId id="283" r:id="rId43"/>
    <p:sldId id="284" r:id="rId44"/>
    <p:sldId id="285" r:id="rId45"/>
    <p:sldId id="286" r:id="rId46"/>
    <p:sldId id="287" r:id="rId47"/>
    <p:sldId id="288" r:id="rId48"/>
    <p:sldId id="289" r:id="rId49"/>
    <p:sldId id="290" r:id="rId50"/>
    <p:sldId id="291" r:id="rId51"/>
    <p:sldId id="347" r:id="rId52"/>
    <p:sldId id="292" r:id="rId53"/>
    <p:sldId id="293" r:id="rId54"/>
    <p:sldId id="260" r:id="rId55"/>
    <p:sldId id="261" r:id="rId56"/>
    <p:sldId id="294" r:id="rId57"/>
    <p:sldId id="295" r:id="rId58"/>
    <p:sldId id="296" r:id="rId59"/>
    <p:sldId id="297" r:id="rId60"/>
    <p:sldId id="298" r:id="rId61"/>
    <p:sldId id="299" r:id="rId62"/>
    <p:sldId id="300" r:id="rId63"/>
    <p:sldId id="301" r:id="rId64"/>
    <p:sldId id="302" r:id="rId65"/>
    <p:sldId id="342" r:id="rId66"/>
    <p:sldId id="343" r:id="rId67"/>
    <p:sldId id="344" r:id="rId68"/>
    <p:sldId id="262" r:id="rId69"/>
    <p:sldId id="303" r:id="rId70"/>
    <p:sldId id="304" r:id="rId71"/>
    <p:sldId id="305" r:id="rId72"/>
    <p:sldId id="306" r:id="rId73"/>
    <p:sldId id="307" r:id="rId74"/>
    <p:sldId id="308" r:id="rId75"/>
    <p:sldId id="309" r:id="rId76"/>
    <p:sldId id="310" r:id="rId77"/>
    <p:sldId id="311" r:id="rId78"/>
    <p:sldId id="312" r:id="rId79"/>
    <p:sldId id="313" r:id="rId80"/>
    <p:sldId id="314" r:id="rId81"/>
    <p:sldId id="315" r:id="rId82"/>
    <p:sldId id="316" r:id="rId83"/>
    <p:sldId id="317" r:id="rId84"/>
    <p:sldId id="318" r:id="rId85"/>
    <p:sldId id="319" r:id="rId86"/>
    <p:sldId id="320" r:id="rId87"/>
    <p:sldId id="321" r:id="rId88"/>
    <p:sldId id="322" r:id="rId89"/>
    <p:sldId id="323" r:id="rId90"/>
    <p:sldId id="324" r:id="rId91"/>
    <p:sldId id="325" r:id="rId92"/>
    <p:sldId id="326" r:id="rId93"/>
    <p:sldId id="327" r:id="rId94"/>
    <p:sldId id="328" r:id="rId95"/>
    <p:sldId id="329" r:id="rId96"/>
    <p:sldId id="330" r:id="rId97"/>
    <p:sldId id="331" r:id="rId98"/>
    <p:sldId id="332" r:id="rId99"/>
    <p:sldId id="345" r:id="rId100"/>
    <p:sldId id="333" r:id="rId101"/>
    <p:sldId id="334" r:id="rId102"/>
    <p:sldId id="335" r:id="rId103"/>
    <p:sldId id="336" r:id="rId104"/>
    <p:sldId id="337" r:id="rId105"/>
    <p:sldId id="338" r:id="rId106"/>
    <p:sldId id="339" r:id="rId107"/>
    <p:sldId id="340" r:id="rId108"/>
    <p:sldId id="341" r:id="rId109"/>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53"/>
    <p:restoredTop sz="94646"/>
  </p:normalViewPr>
  <p:slideViewPr>
    <p:cSldViewPr>
      <p:cViewPr>
        <p:scale>
          <a:sx n="143" d="100"/>
          <a:sy n="143" d="100"/>
        </p:scale>
        <p:origin x="488" y="-19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0DF9BC5D-9170-6248-931E-3CA5D75A8DC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04451" name="Rectangle 3">
            <a:extLst>
              <a:ext uri="{FF2B5EF4-FFF2-40B4-BE49-F238E27FC236}">
                <a16:creationId xmlns:a16="http://schemas.microsoft.com/office/drawing/2014/main" id="{3DC8B3B9-AD4C-0846-AD49-70E469907D8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B486F6F7-29A6-6C4C-83EE-BF361F6EE51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a:extLst>
              <a:ext uri="{FF2B5EF4-FFF2-40B4-BE49-F238E27FC236}">
                <a16:creationId xmlns:a16="http://schemas.microsoft.com/office/drawing/2014/main" id="{33A54113-C126-4E43-BFC5-36494041A9C4}"/>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a:extLst>
              <a:ext uri="{FF2B5EF4-FFF2-40B4-BE49-F238E27FC236}">
                <a16:creationId xmlns:a16="http://schemas.microsoft.com/office/drawing/2014/main" id="{28E8D37D-CBA9-D547-AFBB-3C97BD84F4C4}"/>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04455" name="Rectangle 7">
            <a:extLst>
              <a:ext uri="{FF2B5EF4-FFF2-40B4-BE49-F238E27FC236}">
                <a16:creationId xmlns:a16="http://schemas.microsoft.com/office/drawing/2014/main" id="{B118426E-F9F9-A646-822F-5E662148915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F40E43B9-A5CE-104D-BF16-D76E850B65A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488EBCBA-AC4E-B64D-BFBC-80AFCE1BE0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BD6E305D-3186-8A4F-A82F-E5C679476CDC}" type="slidenum">
              <a:rPr lang="en-US" altLang="en-US" sz="1200" b="0"/>
              <a:pPr/>
              <a:t>2</a:t>
            </a:fld>
            <a:endParaRPr lang="en-US" altLang="en-US" sz="1200" b="0"/>
          </a:p>
        </p:txBody>
      </p:sp>
      <p:sp>
        <p:nvSpPr>
          <p:cNvPr id="17410" name="Rectangle 2">
            <a:extLst>
              <a:ext uri="{FF2B5EF4-FFF2-40B4-BE49-F238E27FC236}">
                <a16:creationId xmlns:a16="http://schemas.microsoft.com/office/drawing/2014/main" id="{A985CE46-1555-D940-9CBD-DBD7B72B51CA}"/>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2999EB47-58A6-DD4D-A3B6-A5F024A7A8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EA31E8D6-0B2F-3941-B990-EB70F68249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2B74CA2-0305-B041-B4BC-4947DCB3F614}" type="slidenum">
              <a:rPr lang="en-US" altLang="en-US" sz="1200" b="0"/>
              <a:pPr/>
              <a:t>13</a:t>
            </a:fld>
            <a:endParaRPr lang="en-US" altLang="en-US" sz="1200" b="0"/>
          </a:p>
        </p:txBody>
      </p:sp>
      <p:sp>
        <p:nvSpPr>
          <p:cNvPr id="44034" name="Rectangle 2">
            <a:extLst>
              <a:ext uri="{FF2B5EF4-FFF2-40B4-BE49-F238E27FC236}">
                <a16:creationId xmlns:a16="http://schemas.microsoft.com/office/drawing/2014/main" id="{41530B41-927B-2A45-9239-3816A84F61FE}"/>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91526DBC-0C4B-4840-856D-E9F51F1528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53E62AE7-1F78-254F-9779-136EBE6114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9136C92-F182-7945-8887-F6E549E00E48}" type="slidenum">
              <a:rPr lang="en-US" altLang="en-US" sz="1200" b="0"/>
              <a:pPr/>
              <a:t>14</a:t>
            </a:fld>
            <a:endParaRPr lang="en-US" altLang="en-US" sz="1200" b="0"/>
          </a:p>
        </p:txBody>
      </p:sp>
      <p:sp>
        <p:nvSpPr>
          <p:cNvPr id="46082" name="Rectangle 2">
            <a:extLst>
              <a:ext uri="{FF2B5EF4-FFF2-40B4-BE49-F238E27FC236}">
                <a16:creationId xmlns:a16="http://schemas.microsoft.com/office/drawing/2014/main" id="{0176C44F-7BFF-9B46-B9CC-4A37D3C1A795}"/>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6AA09E7C-E862-364B-905F-13207240DD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9B1E6DAE-EBA9-0E45-8D74-4CAB15A1A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42CDA1DA-459A-C848-978D-D8F316871FF0}" type="slidenum">
              <a:rPr lang="en-US" altLang="en-US" sz="1200" b="0"/>
              <a:pPr/>
              <a:t>15</a:t>
            </a:fld>
            <a:endParaRPr lang="en-US" altLang="en-US" sz="1200" b="0"/>
          </a:p>
        </p:txBody>
      </p:sp>
      <p:sp>
        <p:nvSpPr>
          <p:cNvPr id="50178" name="Rectangle 2">
            <a:extLst>
              <a:ext uri="{FF2B5EF4-FFF2-40B4-BE49-F238E27FC236}">
                <a16:creationId xmlns:a16="http://schemas.microsoft.com/office/drawing/2014/main" id="{274B2905-73D4-F44C-BD5B-9914475E818E}"/>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25D44FED-F251-0D4D-A714-47D22F8160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FC7674A1-2319-304D-9763-2D55A437C8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0106A65-AC49-0941-B8B8-14F7DD82BD07}" type="slidenum">
              <a:rPr lang="en-US" altLang="en-US" sz="1200" b="0"/>
              <a:pPr/>
              <a:t>19</a:t>
            </a:fld>
            <a:endParaRPr lang="en-US" altLang="en-US" sz="1200" b="0"/>
          </a:p>
        </p:txBody>
      </p:sp>
      <p:sp>
        <p:nvSpPr>
          <p:cNvPr id="53250" name="Rectangle 2">
            <a:extLst>
              <a:ext uri="{FF2B5EF4-FFF2-40B4-BE49-F238E27FC236}">
                <a16:creationId xmlns:a16="http://schemas.microsoft.com/office/drawing/2014/main" id="{16D558F5-6537-0D48-926D-9B237D33B43D}"/>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AF7A1DFF-ABD7-6443-8741-CB4E39E3C5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80E2E112-5E80-0E47-B20F-5A4A2A58F6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5C19C530-9A53-1D4C-AACC-24134F533BAB}" type="slidenum">
              <a:rPr lang="en-US" altLang="en-US" sz="1200" b="0"/>
              <a:pPr/>
              <a:t>20</a:t>
            </a:fld>
            <a:endParaRPr lang="en-US" altLang="en-US" sz="1200" b="0"/>
          </a:p>
        </p:txBody>
      </p:sp>
      <p:sp>
        <p:nvSpPr>
          <p:cNvPr id="55298" name="Rectangle 2">
            <a:extLst>
              <a:ext uri="{FF2B5EF4-FFF2-40B4-BE49-F238E27FC236}">
                <a16:creationId xmlns:a16="http://schemas.microsoft.com/office/drawing/2014/main" id="{F56B2BC4-D579-9545-A268-28F3A77EB5B2}"/>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3CD22DAE-9398-3648-ABFB-B7276F035B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AC19641D-777F-E04B-91C1-A977ED85F6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BBAD708A-1B53-A142-9495-8BDD7AE66391}" type="slidenum">
              <a:rPr lang="en-US" altLang="en-US" sz="1200" b="0"/>
              <a:pPr/>
              <a:t>21</a:t>
            </a:fld>
            <a:endParaRPr lang="en-US" altLang="en-US" sz="1200" b="0"/>
          </a:p>
        </p:txBody>
      </p:sp>
      <p:sp>
        <p:nvSpPr>
          <p:cNvPr id="57346" name="Rectangle 2">
            <a:extLst>
              <a:ext uri="{FF2B5EF4-FFF2-40B4-BE49-F238E27FC236}">
                <a16:creationId xmlns:a16="http://schemas.microsoft.com/office/drawing/2014/main" id="{19F44F5D-6850-6A47-9DD1-6C4B4BCE9E4B}"/>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BACA3EC8-EA95-DE45-8805-0815C5D120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9ABAFD45-0812-9442-ACE5-BF915DB119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4E6BDB2-406F-9143-A74F-6273A256ECEA}" type="slidenum">
              <a:rPr lang="en-US" altLang="en-US" sz="1200" b="0"/>
              <a:pPr/>
              <a:t>22</a:t>
            </a:fld>
            <a:endParaRPr lang="en-US" altLang="en-US" sz="1200" b="0"/>
          </a:p>
        </p:txBody>
      </p:sp>
      <p:sp>
        <p:nvSpPr>
          <p:cNvPr id="59394" name="Rectangle 2">
            <a:extLst>
              <a:ext uri="{FF2B5EF4-FFF2-40B4-BE49-F238E27FC236}">
                <a16:creationId xmlns:a16="http://schemas.microsoft.com/office/drawing/2014/main" id="{6AF0997D-FCFF-024D-B7BD-5C604D51BFB4}"/>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06B7A96-1563-DA4E-9502-71F7C669F8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12A049D4-C69A-C54C-AA65-B76C30D560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933DDBE-4D30-B444-AB87-7EE875545D2E}" type="slidenum">
              <a:rPr lang="en-US" altLang="en-US" sz="1200" b="0"/>
              <a:pPr/>
              <a:t>23</a:t>
            </a:fld>
            <a:endParaRPr lang="en-US" altLang="en-US" sz="1200" b="0"/>
          </a:p>
        </p:txBody>
      </p:sp>
      <p:sp>
        <p:nvSpPr>
          <p:cNvPr id="61442" name="Rectangle 2">
            <a:extLst>
              <a:ext uri="{FF2B5EF4-FFF2-40B4-BE49-F238E27FC236}">
                <a16:creationId xmlns:a16="http://schemas.microsoft.com/office/drawing/2014/main" id="{E0E1C9B2-BBF0-3C44-9596-34688D66BDE5}"/>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79520267-9A38-234F-A26D-0370C11407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F1AA820F-2F07-0E4C-8B9A-1CB73282CA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26C0E7B-08B8-B04F-AC49-F1CEFDA184F9}" type="slidenum">
              <a:rPr lang="en-US" altLang="en-US" sz="1200" b="0"/>
              <a:pPr/>
              <a:t>24</a:t>
            </a:fld>
            <a:endParaRPr lang="en-US" altLang="en-US" sz="1200" b="0"/>
          </a:p>
        </p:txBody>
      </p:sp>
      <p:sp>
        <p:nvSpPr>
          <p:cNvPr id="63490" name="Rectangle 2">
            <a:extLst>
              <a:ext uri="{FF2B5EF4-FFF2-40B4-BE49-F238E27FC236}">
                <a16:creationId xmlns:a16="http://schemas.microsoft.com/office/drawing/2014/main" id="{0EBF092E-8904-6946-A71B-E7C39F9E154E}"/>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4CBB394-CC6C-2449-AA73-008FD7D51A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77DA078E-B5C3-924E-A27E-12718D94BD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88BC6995-8250-584E-81BE-7D26CBE35DF7}" type="slidenum">
              <a:rPr lang="en-US" altLang="en-US" sz="1200" b="0"/>
              <a:pPr/>
              <a:t>25</a:t>
            </a:fld>
            <a:endParaRPr lang="en-US" altLang="en-US" sz="1200" b="0"/>
          </a:p>
        </p:txBody>
      </p:sp>
      <p:sp>
        <p:nvSpPr>
          <p:cNvPr id="65538" name="Rectangle 2">
            <a:extLst>
              <a:ext uri="{FF2B5EF4-FFF2-40B4-BE49-F238E27FC236}">
                <a16:creationId xmlns:a16="http://schemas.microsoft.com/office/drawing/2014/main" id="{88148514-C6A7-134E-BDE0-476F66BA79BE}"/>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0A4CDD03-5D57-BD4F-AFB8-183C4ADA81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B1756C69-FA51-0946-A9D4-27AA00C1B1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241FBC5-86C9-374E-8E47-EE5657283102}" type="slidenum">
              <a:rPr lang="en-US" altLang="en-US" sz="1200" b="0"/>
              <a:pPr/>
              <a:t>5</a:t>
            </a:fld>
            <a:endParaRPr lang="en-US" altLang="en-US" sz="1200" b="0"/>
          </a:p>
        </p:txBody>
      </p:sp>
      <p:sp>
        <p:nvSpPr>
          <p:cNvPr id="21506" name="Rectangle 2">
            <a:extLst>
              <a:ext uri="{FF2B5EF4-FFF2-40B4-BE49-F238E27FC236}">
                <a16:creationId xmlns:a16="http://schemas.microsoft.com/office/drawing/2014/main" id="{EFFC33D8-438E-D44C-B37F-1DF6890BF90E}"/>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C1205E1C-7028-D74C-ABA3-2CFD6A5F82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D3FEEDD0-D96F-F145-8B74-5109604BBB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D8A62045-464A-B749-A4F2-725241E27E21}" type="slidenum">
              <a:rPr lang="en-US" altLang="en-US" sz="1200" b="0"/>
              <a:pPr/>
              <a:t>26</a:t>
            </a:fld>
            <a:endParaRPr lang="en-US" altLang="en-US" sz="1200" b="0"/>
          </a:p>
        </p:txBody>
      </p:sp>
      <p:sp>
        <p:nvSpPr>
          <p:cNvPr id="39938" name="Rectangle 2">
            <a:extLst>
              <a:ext uri="{FF2B5EF4-FFF2-40B4-BE49-F238E27FC236}">
                <a16:creationId xmlns:a16="http://schemas.microsoft.com/office/drawing/2014/main" id="{3DE335AE-29CF-CD42-AAA9-FBC80FDEF1A8}"/>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EC85975B-C059-C640-9B68-2272DF723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912233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330CFB6D-3ABA-6445-86FC-2BD6E274D4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A7996F5-A5C6-0243-BFAD-BF53CA150308}" type="slidenum">
              <a:rPr lang="en-US" altLang="en-US" sz="1200" b="0"/>
              <a:pPr/>
              <a:t>27</a:t>
            </a:fld>
            <a:endParaRPr lang="en-US" altLang="en-US" sz="1200" b="0"/>
          </a:p>
        </p:txBody>
      </p:sp>
      <p:sp>
        <p:nvSpPr>
          <p:cNvPr id="41986" name="Rectangle 2">
            <a:extLst>
              <a:ext uri="{FF2B5EF4-FFF2-40B4-BE49-F238E27FC236}">
                <a16:creationId xmlns:a16="http://schemas.microsoft.com/office/drawing/2014/main" id="{1F976664-ED61-9A4B-8DF3-E46C334BACEA}"/>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5558E6FA-3E75-984E-A04A-BDD83B43E5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881069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A03E2149-76EB-EA4D-A92E-055C837321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0829F759-AC53-FE4C-8491-C731F89FFC4D}" type="slidenum">
              <a:rPr lang="en-US" altLang="en-US" sz="1200" b="0"/>
              <a:pPr/>
              <a:t>29</a:t>
            </a:fld>
            <a:endParaRPr lang="en-US" altLang="en-US" sz="1200" b="0"/>
          </a:p>
        </p:txBody>
      </p:sp>
      <p:sp>
        <p:nvSpPr>
          <p:cNvPr id="68610" name="Rectangle 2">
            <a:extLst>
              <a:ext uri="{FF2B5EF4-FFF2-40B4-BE49-F238E27FC236}">
                <a16:creationId xmlns:a16="http://schemas.microsoft.com/office/drawing/2014/main" id="{4920443A-6236-C741-95F8-05BEB4568C03}"/>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C4B3C1FD-E7AF-5249-BA06-24DA460AD9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8478518B-1129-654A-82DE-9B7928FD40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89A5969F-BB0D-3E49-9719-ECF7B582A72E}" type="slidenum">
              <a:rPr lang="en-US" altLang="en-US" sz="1200" b="0"/>
              <a:pPr/>
              <a:t>30</a:t>
            </a:fld>
            <a:endParaRPr lang="en-US" altLang="en-US" sz="1200" b="0"/>
          </a:p>
        </p:txBody>
      </p:sp>
      <p:sp>
        <p:nvSpPr>
          <p:cNvPr id="70658" name="Rectangle 2">
            <a:extLst>
              <a:ext uri="{FF2B5EF4-FFF2-40B4-BE49-F238E27FC236}">
                <a16:creationId xmlns:a16="http://schemas.microsoft.com/office/drawing/2014/main" id="{6C7B0AFB-928C-1543-AFEC-E5462F3A57F9}"/>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EC0F2F48-8DA5-1942-BD26-7BEFB33DD3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B01E617F-A417-BC4E-9EB9-3B4AD01AE1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AD6C6EC-3AEE-3F41-8266-02078C56B70C}" type="slidenum">
              <a:rPr lang="en-US" altLang="en-US" sz="1200" b="0"/>
              <a:pPr/>
              <a:t>31</a:t>
            </a:fld>
            <a:endParaRPr lang="en-US" altLang="en-US" sz="1200" b="0"/>
          </a:p>
        </p:txBody>
      </p:sp>
      <p:sp>
        <p:nvSpPr>
          <p:cNvPr id="72706" name="Rectangle 2">
            <a:extLst>
              <a:ext uri="{FF2B5EF4-FFF2-40B4-BE49-F238E27FC236}">
                <a16:creationId xmlns:a16="http://schemas.microsoft.com/office/drawing/2014/main" id="{0C659178-CD55-BB4D-A444-613FDF22920D}"/>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DC2F18D6-A0FF-9F49-B124-C98EF547FC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5422C72B-2764-BB40-9C02-B48A08FFA7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43DEBA1B-0D7D-694B-95DD-5B3FD0C172EC}" type="slidenum">
              <a:rPr lang="en-US" altLang="en-US" sz="1200" b="0"/>
              <a:pPr/>
              <a:t>32</a:t>
            </a:fld>
            <a:endParaRPr lang="en-US" altLang="en-US" sz="1200" b="0"/>
          </a:p>
        </p:txBody>
      </p:sp>
      <p:sp>
        <p:nvSpPr>
          <p:cNvPr id="74754" name="Rectangle 2">
            <a:extLst>
              <a:ext uri="{FF2B5EF4-FFF2-40B4-BE49-F238E27FC236}">
                <a16:creationId xmlns:a16="http://schemas.microsoft.com/office/drawing/2014/main" id="{5C2EC1EC-6385-9A46-89E7-69EAA2E1A2CB}"/>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E3595FFD-BA1E-024D-A405-C5CEFC62A1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4EBC3A80-E26F-7B41-BEC3-4297FA8551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B2008274-DA55-954A-B639-7541A8765358}" type="slidenum">
              <a:rPr lang="en-US" altLang="en-US" sz="1200" b="0"/>
              <a:pPr/>
              <a:t>33</a:t>
            </a:fld>
            <a:endParaRPr lang="en-US" altLang="en-US" sz="1200" b="0"/>
          </a:p>
        </p:txBody>
      </p:sp>
      <p:sp>
        <p:nvSpPr>
          <p:cNvPr id="76802" name="Rectangle 2">
            <a:extLst>
              <a:ext uri="{FF2B5EF4-FFF2-40B4-BE49-F238E27FC236}">
                <a16:creationId xmlns:a16="http://schemas.microsoft.com/office/drawing/2014/main" id="{912E572F-4117-B046-A0CB-00A5381D1142}"/>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8350BF77-7C4E-D142-A031-8580FB7D88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B72A98A6-1EEF-654A-AC9C-5453A62523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ED365CC6-6565-BA47-B255-09CBC97EEED5}" type="slidenum">
              <a:rPr lang="en-US" altLang="en-US" sz="1200" b="0"/>
              <a:pPr/>
              <a:t>34</a:t>
            </a:fld>
            <a:endParaRPr lang="en-US" altLang="en-US" sz="1200" b="0"/>
          </a:p>
        </p:txBody>
      </p:sp>
      <p:sp>
        <p:nvSpPr>
          <p:cNvPr id="78850" name="Rectangle 2">
            <a:extLst>
              <a:ext uri="{FF2B5EF4-FFF2-40B4-BE49-F238E27FC236}">
                <a16:creationId xmlns:a16="http://schemas.microsoft.com/office/drawing/2014/main" id="{D66E6855-B0A5-BF40-AD7F-85706554807D}"/>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591E7EBF-EF6C-EF40-8991-537169AC28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2751868D-8308-0040-85B4-BFAF904085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01897A38-95FB-1C4A-96F5-1226627850BD}" type="slidenum">
              <a:rPr lang="en-US" altLang="en-US" sz="1200" b="0"/>
              <a:pPr/>
              <a:t>38</a:t>
            </a:fld>
            <a:endParaRPr lang="en-US" altLang="en-US" sz="1200" b="0"/>
          </a:p>
        </p:txBody>
      </p:sp>
      <p:sp>
        <p:nvSpPr>
          <p:cNvPr id="83970" name="Rectangle 2">
            <a:extLst>
              <a:ext uri="{FF2B5EF4-FFF2-40B4-BE49-F238E27FC236}">
                <a16:creationId xmlns:a16="http://schemas.microsoft.com/office/drawing/2014/main" id="{4855CCC2-7D88-BB4C-A393-0FBD55A7DD5C}"/>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CB103267-DCA2-B14A-B912-E3DA179EE8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2EB4E257-683E-ED43-99BF-B55AA8604E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7F30F71B-DD0F-A049-B8BA-03D8064D7FB2}" type="slidenum">
              <a:rPr lang="en-US" altLang="en-US" sz="1200" b="0"/>
              <a:pPr/>
              <a:t>39</a:t>
            </a:fld>
            <a:endParaRPr lang="en-US" altLang="en-US" sz="1200" b="0"/>
          </a:p>
        </p:txBody>
      </p:sp>
      <p:sp>
        <p:nvSpPr>
          <p:cNvPr id="86018" name="Rectangle 2">
            <a:extLst>
              <a:ext uri="{FF2B5EF4-FFF2-40B4-BE49-F238E27FC236}">
                <a16:creationId xmlns:a16="http://schemas.microsoft.com/office/drawing/2014/main" id="{71C1B7BF-1775-2B44-ACA2-4277AF694EBA}"/>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D2549549-B237-D249-BDF8-A88C8F1019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3B6D8954-DAEF-F543-9A31-C5DCA3E544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FFEA5A8D-2683-114F-8E47-4DE47C4C9ED3}" type="slidenum">
              <a:rPr lang="en-US" altLang="en-US" sz="1200" b="0"/>
              <a:pPr/>
              <a:t>6</a:t>
            </a:fld>
            <a:endParaRPr lang="en-US" altLang="en-US" sz="1200" b="0"/>
          </a:p>
        </p:txBody>
      </p:sp>
      <p:sp>
        <p:nvSpPr>
          <p:cNvPr id="23554" name="Rectangle 2">
            <a:extLst>
              <a:ext uri="{FF2B5EF4-FFF2-40B4-BE49-F238E27FC236}">
                <a16:creationId xmlns:a16="http://schemas.microsoft.com/office/drawing/2014/main" id="{6805716C-87B7-0C4E-8BBE-7EFE9E9B685B}"/>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99EF33D3-0345-7243-B818-E0052A72AD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E387E31E-7A1F-E74E-94E2-C900EAE45D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0CB4B044-56A4-3440-A8E3-EF5E00B77F3D}" type="slidenum">
              <a:rPr lang="en-US" altLang="en-US" sz="1200" b="0"/>
              <a:pPr/>
              <a:t>40</a:t>
            </a:fld>
            <a:endParaRPr lang="en-US" altLang="en-US" sz="1200" b="0"/>
          </a:p>
        </p:txBody>
      </p:sp>
      <p:sp>
        <p:nvSpPr>
          <p:cNvPr id="88066" name="Rectangle 2">
            <a:extLst>
              <a:ext uri="{FF2B5EF4-FFF2-40B4-BE49-F238E27FC236}">
                <a16:creationId xmlns:a16="http://schemas.microsoft.com/office/drawing/2014/main" id="{3491D5DD-8E83-D743-9C0D-3BCD49CC00EE}"/>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6F907DDA-0008-0A4D-92BF-D207E9AF07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62913804-7999-5848-9A07-6D120735E3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08BFE418-299C-B741-875D-82761F0BD121}" type="slidenum">
              <a:rPr lang="en-US" altLang="en-US" sz="1200" b="0"/>
              <a:pPr/>
              <a:t>41</a:t>
            </a:fld>
            <a:endParaRPr lang="en-US" altLang="en-US" sz="1200" b="0"/>
          </a:p>
        </p:txBody>
      </p:sp>
      <p:sp>
        <p:nvSpPr>
          <p:cNvPr id="90114" name="Rectangle 2">
            <a:extLst>
              <a:ext uri="{FF2B5EF4-FFF2-40B4-BE49-F238E27FC236}">
                <a16:creationId xmlns:a16="http://schemas.microsoft.com/office/drawing/2014/main" id="{DFC539FA-F291-C34B-9171-A3B6FF20A3A5}"/>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50C2EA82-45DF-224A-BBBF-62EB6A387F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206F5D28-7A12-F143-A886-0D6EF1C79C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08454B6E-B26E-0B45-AF26-B7C9780D299E}" type="slidenum">
              <a:rPr lang="en-US" altLang="en-US" sz="1200" b="0"/>
              <a:pPr/>
              <a:t>42</a:t>
            </a:fld>
            <a:endParaRPr lang="en-US" altLang="en-US" sz="1200" b="0"/>
          </a:p>
        </p:txBody>
      </p:sp>
      <p:sp>
        <p:nvSpPr>
          <p:cNvPr id="92162" name="Rectangle 2">
            <a:extLst>
              <a:ext uri="{FF2B5EF4-FFF2-40B4-BE49-F238E27FC236}">
                <a16:creationId xmlns:a16="http://schemas.microsoft.com/office/drawing/2014/main" id="{48C87FD3-27F1-5E41-A7DC-9283122C01F9}"/>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6FF4A981-8AC9-284C-8F3B-343F2CA3A3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A019E995-9519-5742-9953-0C2ADF9B14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5E645927-307C-9741-817D-0BA8852A205D}" type="slidenum">
              <a:rPr lang="en-US" altLang="en-US" sz="1200" b="0"/>
              <a:pPr/>
              <a:t>43</a:t>
            </a:fld>
            <a:endParaRPr lang="en-US" altLang="en-US" sz="1200" b="0"/>
          </a:p>
        </p:txBody>
      </p:sp>
      <p:sp>
        <p:nvSpPr>
          <p:cNvPr id="94210" name="Rectangle 2">
            <a:extLst>
              <a:ext uri="{FF2B5EF4-FFF2-40B4-BE49-F238E27FC236}">
                <a16:creationId xmlns:a16="http://schemas.microsoft.com/office/drawing/2014/main" id="{17FDBE0A-AC63-2446-8862-A40E0E57025F}"/>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8096DECC-07E1-9743-925B-6A619A3FB5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FCF7671B-7556-F944-BD8C-4C9855EE6E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8163D9CD-F1D7-B94D-BAE1-E5BB69691D81}" type="slidenum">
              <a:rPr lang="en-US" altLang="en-US" sz="1200" b="0"/>
              <a:pPr/>
              <a:t>44</a:t>
            </a:fld>
            <a:endParaRPr lang="en-US" altLang="en-US" sz="1200" b="0"/>
          </a:p>
        </p:txBody>
      </p:sp>
      <p:sp>
        <p:nvSpPr>
          <p:cNvPr id="96258" name="Rectangle 2">
            <a:extLst>
              <a:ext uri="{FF2B5EF4-FFF2-40B4-BE49-F238E27FC236}">
                <a16:creationId xmlns:a16="http://schemas.microsoft.com/office/drawing/2014/main" id="{FB9334CE-06CA-BF4A-ACFC-E7C24972A63E}"/>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F30557BA-B05B-C747-A21F-3C8544F788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50D58260-BF61-5F45-8241-1F77A1B86D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5E4E8DF9-DDCE-0840-8A2F-F1B240BA6DD0}" type="slidenum">
              <a:rPr lang="en-US" altLang="en-US" sz="1200" b="0"/>
              <a:pPr/>
              <a:t>45</a:t>
            </a:fld>
            <a:endParaRPr lang="en-US" altLang="en-US" sz="1200" b="0"/>
          </a:p>
        </p:txBody>
      </p:sp>
      <p:sp>
        <p:nvSpPr>
          <p:cNvPr id="98306" name="Rectangle 2">
            <a:extLst>
              <a:ext uri="{FF2B5EF4-FFF2-40B4-BE49-F238E27FC236}">
                <a16:creationId xmlns:a16="http://schemas.microsoft.com/office/drawing/2014/main" id="{FD055F06-988F-EE47-AD54-7C94B0B50F24}"/>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3867BF0C-7534-2B4E-9B8A-2BBDDCA6A3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A85F5459-CA8A-C04D-8F2C-0A9B11A4AC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9E8342B6-626F-5B46-87CB-2079819F0A5A}" type="slidenum">
              <a:rPr lang="en-US" altLang="en-US" sz="1200" b="0"/>
              <a:pPr/>
              <a:t>46</a:t>
            </a:fld>
            <a:endParaRPr lang="en-US" altLang="en-US" sz="1200" b="0"/>
          </a:p>
        </p:txBody>
      </p:sp>
      <p:sp>
        <p:nvSpPr>
          <p:cNvPr id="100354" name="Rectangle 2">
            <a:extLst>
              <a:ext uri="{FF2B5EF4-FFF2-40B4-BE49-F238E27FC236}">
                <a16:creationId xmlns:a16="http://schemas.microsoft.com/office/drawing/2014/main" id="{FBBA29B9-9C3D-854B-95D6-693887B01C6C}"/>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F042FC88-9E5A-0343-8FFE-6E19C311A5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19D29590-9F82-1A47-A8BD-673672AC62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91FE4088-8D05-E248-898F-3B8D9EA51C9A}" type="slidenum">
              <a:rPr lang="en-US" altLang="en-US" sz="1200" b="0"/>
              <a:pPr/>
              <a:t>47</a:t>
            </a:fld>
            <a:endParaRPr lang="en-US" altLang="en-US" sz="1200" b="0"/>
          </a:p>
        </p:txBody>
      </p:sp>
      <p:sp>
        <p:nvSpPr>
          <p:cNvPr id="102402" name="Rectangle 2">
            <a:extLst>
              <a:ext uri="{FF2B5EF4-FFF2-40B4-BE49-F238E27FC236}">
                <a16:creationId xmlns:a16="http://schemas.microsoft.com/office/drawing/2014/main" id="{C44B6D8B-E866-2248-8F38-31FB268EB2C5}"/>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878D7242-55DC-6749-A840-8361DA3674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879D86B9-49F7-194B-9672-41D1DEF37A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766A45F1-F96A-5B4E-BC4F-290198FC5BE8}" type="slidenum">
              <a:rPr lang="en-US" altLang="en-US" sz="1200" b="0"/>
              <a:pPr/>
              <a:t>48</a:t>
            </a:fld>
            <a:endParaRPr lang="en-US" altLang="en-US" sz="1200" b="0"/>
          </a:p>
        </p:txBody>
      </p:sp>
      <p:sp>
        <p:nvSpPr>
          <p:cNvPr id="104450" name="Rectangle 2">
            <a:extLst>
              <a:ext uri="{FF2B5EF4-FFF2-40B4-BE49-F238E27FC236}">
                <a16:creationId xmlns:a16="http://schemas.microsoft.com/office/drawing/2014/main" id="{F66F885E-4C3F-334C-AD35-52778BA5FF29}"/>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0D7F6726-B059-2B43-8EC5-8707918F5E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B4B3776D-F607-3741-86B0-7116B90BB4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46AE6EDE-E7A1-ED4C-B699-2876A429461C}" type="slidenum">
              <a:rPr lang="en-US" altLang="en-US" sz="1200" b="0"/>
              <a:pPr/>
              <a:t>49</a:t>
            </a:fld>
            <a:endParaRPr lang="en-US" altLang="en-US" sz="1200" b="0"/>
          </a:p>
        </p:txBody>
      </p:sp>
      <p:sp>
        <p:nvSpPr>
          <p:cNvPr id="106498" name="Rectangle 2">
            <a:extLst>
              <a:ext uri="{FF2B5EF4-FFF2-40B4-BE49-F238E27FC236}">
                <a16:creationId xmlns:a16="http://schemas.microsoft.com/office/drawing/2014/main" id="{84BC940A-9CED-1B4A-B794-5EB38F6F012E}"/>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8CC58862-1A2D-3241-862D-56D8FA36F0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704969C6-88D1-6B49-81B4-35DA3F42F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E5097DB-1A04-9D4D-9C72-FE8DFCCA29BD}" type="slidenum">
              <a:rPr lang="en-US" altLang="en-US" sz="1200" b="0"/>
              <a:pPr/>
              <a:t>7</a:t>
            </a:fld>
            <a:endParaRPr lang="en-US" altLang="en-US" sz="1200" b="0"/>
          </a:p>
        </p:txBody>
      </p:sp>
      <p:sp>
        <p:nvSpPr>
          <p:cNvPr id="25602" name="Rectangle 2">
            <a:extLst>
              <a:ext uri="{FF2B5EF4-FFF2-40B4-BE49-F238E27FC236}">
                <a16:creationId xmlns:a16="http://schemas.microsoft.com/office/drawing/2014/main" id="{B1AA5BAE-F36A-844F-9CA3-D05876E3DDAA}"/>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6AE44409-CE8A-A54C-9B2D-BAAD9C6B93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E234C300-2712-D149-BBA7-20E69E027B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95EA1EF-AC11-0A41-9D0C-0EE7D4966316}" type="slidenum">
              <a:rPr lang="en-US" altLang="en-US" sz="1200" b="0"/>
              <a:pPr/>
              <a:t>50</a:t>
            </a:fld>
            <a:endParaRPr lang="en-US" altLang="en-US" sz="1200" b="0"/>
          </a:p>
        </p:txBody>
      </p:sp>
      <p:sp>
        <p:nvSpPr>
          <p:cNvPr id="108546" name="Rectangle 2">
            <a:extLst>
              <a:ext uri="{FF2B5EF4-FFF2-40B4-BE49-F238E27FC236}">
                <a16:creationId xmlns:a16="http://schemas.microsoft.com/office/drawing/2014/main" id="{B2D05E5D-F25E-BD41-B3DF-BB5B902801E0}"/>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2CB1DEA7-D35F-3149-B5E8-F26627FEF4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D01889C7-553A-624E-87A2-223B83A23F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BC39765C-13BF-7E4A-94E6-E25B405A2A3C}" type="slidenum">
              <a:rPr lang="en-US" altLang="en-US" sz="1200" b="0"/>
              <a:pPr/>
              <a:t>51</a:t>
            </a:fld>
            <a:endParaRPr lang="en-US" altLang="en-US" sz="1200" b="0"/>
          </a:p>
        </p:txBody>
      </p:sp>
      <p:sp>
        <p:nvSpPr>
          <p:cNvPr id="110594" name="Rectangle 2">
            <a:extLst>
              <a:ext uri="{FF2B5EF4-FFF2-40B4-BE49-F238E27FC236}">
                <a16:creationId xmlns:a16="http://schemas.microsoft.com/office/drawing/2014/main" id="{E603F2EA-35BD-E747-9E79-40DCD9AD6C8C}"/>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57967FC1-5F26-F049-BD8A-DA62ADAF2E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33D40600-4BF6-E14D-82F0-7EBA95DE88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E87D04FB-5B02-AA48-8AF8-E958ECEFE06F}" type="slidenum">
              <a:rPr lang="en-US" altLang="en-US" sz="1200" b="0"/>
              <a:pPr/>
              <a:t>52</a:t>
            </a:fld>
            <a:endParaRPr lang="en-US" altLang="en-US" sz="1200" b="0"/>
          </a:p>
        </p:txBody>
      </p:sp>
      <p:sp>
        <p:nvSpPr>
          <p:cNvPr id="112642" name="Rectangle 2">
            <a:extLst>
              <a:ext uri="{FF2B5EF4-FFF2-40B4-BE49-F238E27FC236}">
                <a16:creationId xmlns:a16="http://schemas.microsoft.com/office/drawing/2014/main" id="{E2BCC56D-EF4C-0846-B89D-5EF03A7EFB7D}"/>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53AD162F-7E8A-D84D-94AF-8B9E541B7B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9FC281AE-B2DE-C149-B8FB-63B8E2668F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23C4B5E4-C7C5-B34A-AA84-1BAC05C39488}" type="slidenum">
              <a:rPr lang="en-US" altLang="en-US" sz="1200" b="0"/>
              <a:pPr/>
              <a:t>53</a:t>
            </a:fld>
            <a:endParaRPr lang="en-US" altLang="en-US" sz="1200" b="0"/>
          </a:p>
        </p:txBody>
      </p:sp>
      <p:sp>
        <p:nvSpPr>
          <p:cNvPr id="114690" name="Rectangle 2">
            <a:extLst>
              <a:ext uri="{FF2B5EF4-FFF2-40B4-BE49-F238E27FC236}">
                <a16:creationId xmlns:a16="http://schemas.microsoft.com/office/drawing/2014/main" id="{7EE4F0B4-6F42-2A48-99FA-D9C746115117}"/>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80C1DBC2-89FE-8544-B360-E75FBA97D8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AB185ADD-1F55-5A4C-B475-37565CCB7A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ACF4C265-4DC5-C149-96E8-E2D21BA26E53}" type="slidenum">
              <a:rPr lang="en-US" altLang="en-US" sz="1200" b="0"/>
              <a:pPr/>
              <a:t>54</a:t>
            </a:fld>
            <a:endParaRPr lang="en-US" altLang="en-US" sz="1200" b="0"/>
          </a:p>
        </p:txBody>
      </p:sp>
      <p:sp>
        <p:nvSpPr>
          <p:cNvPr id="116738" name="Rectangle 2">
            <a:extLst>
              <a:ext uri="{FF2B5EF4-FFF2-40B4-BE49-F238E27FC236}">
                <a16:creationId xmlns:a16="http://schemas.microsoft.com/office/drawing/2014/main" id="{68EADDCD-D4CD-1645-A39C-62E4F2C9C991}"/>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CD9792DF-A24F-6D45-961A-E9EEB38966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B82CCBB3-0BA4-834E-BC9B-9D3AA20CB6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B22E99A4-59DE-D443-8698-0716AA67157A}" type="slidenum">
              <a:rPr lang="en-US" altLang="en-US" sz="1200" b="0"/>
              <a:pPr/>
              <a:t>55</a:t>
            </a:fld>
            <a:endParaRPr lang="en-US" altLang="en-US" sz="1200" b="0"/>
          </a:p>
        </p:txBody>
      </p:sp>
      <p:sp>
        <p:nvSpPr>
          <p:cNvPr id="118786" name="Rectangle 2">
            <a:extLst>
              <a:ext uri="{FF2B5EF4-FFF2-40B4-BE49-F238E27FC236}">
                <a16:creationId xmlns:a16="http://schemas.microsoft.com/office/drawing/2014/main" id="{5E239854-0D25-8B4A-B375-B23B7661E436}"/>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0817C440-9A91-9245-8851-651A7327F6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3C33F755-1DB4-F248-91E4-66BC5CFEC4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F1EF0D3C-FD7E-3749-9A64-9B94978B6182}" type="slidenum">
              <a:rPr lang="en-US" altLang="en-US" sz="1200" b="0"/>
              <a:pPr/>
              <a:t>56</a:t>
            </a:fld>
            <a:endParaRPr lang="en-US" altLang="en-US" sz="1200" b="0"/>
          </a:p>
        </p:txBody>
      </p:sp>
      <p:sp>
        <p:nvSpPr>
          <p:cNvPr id="120834" name="Rectangle 2">
            <a:extLst>
              <a:ext uri="{FF2B5EF4-FFF2-40B4-BE49-F238E27FC236}">
                <a16:creationId xmlns:a16="http://schemas.microsoft.com/office/drawing/2014/main" id="{32FFCAA5-F748-3443-BF0D-5D15A9796689}"/>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23CBA170-E7FE-6246-8E01-99BC005CD5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268BEFBA-F811-2B48-AABC-1EC71AE701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200905BB-24DA-2748-A288-E7772137C924}" type="slidenum">
              <a:rPr lang="en-US" altLang="en-US" sz="1200" b="0"/>
              <a:pPr/>
              <a:t>57</a:t>
            </a:fld>
            <a:endParaRPr lang="en-US" altLang="en-US" sz="1200" b="0"/>
          </a:p>
        </p:txBody>
      </p:sp>
      <p:sp>
        <p:nvSpPr>
          <p:cNvPr id="122882" name="Rectangle 2">
            <a:extLst>
              <a:ext uri="{FF2B5EF4-FFF2-40B4-BE49-F238E27FC236}">
                <a16:creationId xmlns:a16="http://schemas.microsoft.com/office/drawing/2014/main" id="{BFCE6D09-E53A-2C44-93F5-74308F7ADCE1}"/>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097C757F-3E7E-EB44-AF6F-0EBE1FC980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820397CA-2A8B-C74A-81D7-EF502E557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82951F3C-B3EB-014A-AFF8-07A62CAFF316}" type="slidenum">
              <a:rPr lang="en-US" altLang="en-US" sz="1200" b="0"/>
              <a:pPr/>
              <a:t>58</a:t>
            </a:fld>
            <a:endParaRPr lang="en-US" altLang="en-US" sz="1200" b="0"/>
          </a:p>
        </p:txBody>
      </p:sp>
      <p:sp>
        <p:nvSpPr>
          <p:cNvPr id="124930" name="Rectangle 2">
            <a:extLst>
              <a:ext uri="{FF2B5EF4-FFF2-40B4-BE49-F238E27FC236}">
                <a16:creationId xmlns:a16="http://schemas.microsoft.com/office/drawing/2014/main" id="{60EA2B6E-0E84-E440-B415-4BEAB8254EAF}"/>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236EF55D-6FD4-DB43-A9D8-087925D8BA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1599B023-E9FC-CA4E-A071-2FA118AC75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D6C2AC6D-C976-D547-ACCC-F1D3A24C5FFE}" type="slidenum">
              <a:rPr lang="en-US" altLang="en-US" sz="1200" b="0"/>
              <a:pPr/>
              <a:t>59</a:t>
            </a:fld>
            <a:endParaRPr lang="en-US" altLang="en-US" sz="1200" b="0"/>
          </a:p>
        </p:txBody>
      </p:sp>
      <p:sp>
        <p:nvSpPr>
          <p:cNvPr id="126978" name="Rectangle 2">
            <a:extLst>
              <a:ext uri="{FF2B5EF4-FFF2-40B4-BE49-F238E27FC236}">
                <a16:creationId xmlns:a16="http://schemas.microsoft.com/office/drawing/2014/main" id="{399879FD-25A8-314A-B663-66457BC57D28}"/>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B6BBFF51-B6A8-6A40-A452-EDFDB9A82F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20C51903-2E17-C844-95B7-7630BB60F5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2E3EAAFB-3770-2B42-B7F8-EA6838E4E0F5}" type="slidenum">
              <a:rPr lang="en-US" altLang="en-US" sz="1200" b="0"/>
              <a:pPr/>
              <a:t>8</a:t>
            </a:fld>
            <a:endParaRPr lang="en-US" altLang="en-US" sz="1200" b="0"/>
          </a:p>
        </p:txBody>
      </p:sp>
      <p:sp>
        <p:nvSpPr>
          <p:cNvPr id="27650" name="Rectangle 2">
            <a:extLst>
              <a:ext uri="{FF2B5EF4-FFF2-40B4-BE49-F238E27FC236}">
                <a16:creationId xmlns:a16="http://schemas.microsoft.com/office/drawing/2014/main" id="{0AE1032A-33D3-C94D-A4D7-CBE6786AB464}"/>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1302DF29-5C88-6B4E-B4DE-4FD4B15316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7B041DD5-B485-274B-A4A5-1C13053204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8E8C07E-AF19-EC4D-B5C4-C01A8F553E11}" type="slidenum">
              <a:rPr lang="en-US" altLang="en-US" sz="1200" b="0"/>
              <a:pPr/>
              <a:t>60</a:t>
            </a:fld>
            <a:endParaRPr lang="en-US" altLang="en-US" sz="1200" b="0"/>
          </a:p>
        </p:txBody>
      </p:sp>
      <p:sp>
        <p:nvSpPr>
          <p:cNvPr id="129026" name="Rectangle 2">
            <a:extLst>
              <a:ext uri="{FF2B5EF4-FFF2-40B4-BE49-F238E27FC236}">
                <a16:creationId xmlns:a16="http://schemas.microsoft.com/office/drawing/2014/main" id="{0ABC3C41-5D40-5348-92E7-006996D3EFD2}"/>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033873AE-5B83-054C-B2C3-53FDE0DFC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D22AF511-2E76-9B40-9501-3285D99A50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869B8D1E-187D-234A-8129-504460C711CB}" type="slidenum">
              <a:rPr lang="en-US" altLang="en-US" sz="1200" b="0"/>
              <a:pPr/>
              <a:t>61</a:t>
            </a:fld>
            <a:endParaRPr lang="en-US" altLang="en-US" sz="1200" b="0"/>
          </a:p>
        </p:txBody>
      </p:sp>
      <p:sp>
        <p:nvSpPr>
          <p:cNvPr id="131074" name="Rectangle 2">
            <a:extLst>
              <a:ext uri="{FF2B5EF4-FFF2-40B4-BE49-F238E27FC236}">
                <a16:creationId xmlns:a16="http://schemas.microsoft.com/office/drawing/2014/main" id="{E61F2402-73CD-854C-A5A0-7ED67D7D6641}"/>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9A7B0362-2E18-2944-9420-26EB791309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F81845A3-92DF-F145-98C2-218729A4B9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5FDBCFEC-0D0E-A442-B7D5-C7128904227D}" type="slidenum">
              <a:rPr lang="en-US" altLang="en-US" sz="1200" b="0"/>
              <a:pPr/>
              <a:t>62</a:t>
            </a:fld>
            <a:endParaRPr lang="en-US" altLang="en-US" sz="1200" b="0"/>
          </a:p>
        </p:txBody>
      </p:sp>
      <p:sp>
        <p:nvSpPr>
          <p:cNvPr id="133122" name="Rectangle 2">
            <a:extLst>
              <a:ext uri="{FF2B5EF4-FFF2-40B4-BE49-F238E27FC236}">
                <a16:creationId xmlns:a16="http://schemas.microsoft.com/office/drawing/2014/main" id="{CF1722B6-81D2-6E46-B23D-2DA92B13B58A}"/>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E457015F-1FB1-764F-8736-FD2C533378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EE6F36AE-A24A-174E-8E7F-A49ACFDCC1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EA3132D2-6CC6-084B-8EE2-CEA4A6F170AB}" type="slidenum">
              <a:rPr lang="en-US" altLang="en-US" sz="1200" b="0"/>
              <a:pPr/>
              <a:t>63</a:t>
            </a:fld>
            <a:endParaRPr lang="en-US" altLang="en-US" sz="1200" b="0"/>
          </a:p>
        </p:txBody>
      </p:sp>
      <p:sp>
        <p:nvSpPr>
          <p:cNvPr id="135170" name="Rectangle 2">
            <a:extLst>
              <a:ext uri="{FF2B5EF4-FFF2-40B4-BE49-F238E27FC236}">
                <a16:creationId xmlns:a16="http://schemas.microsoft.com/office/drawing/2014/main" id="{15598264-8983-354D-A3D7-4DD94F3CC530}"/>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6967FDA0-E162-B54C-9CE1-A85FB3178D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040B55A0-B452-1745-B25A-305D03823D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508F96B4-EB3F-C44E-9249-D1804CB32FF5}" type="slidenum">
              <a:rPr lang="en-US" altLang="en-US" sz="1200" b="0"/>
              <a:pPr/>
              <a:t>64</a:t>
            </a:fld>
            <a:endParaRPr lang="en-US" altLang="en-US" sz="1200" b="0"/>
          </a:p>
        </p:txBody>
      </p:sp>
      <p:sp>
        <p:nvSpPr>
          <p:cNvPr id="137218" name="Rectangle 2">
            <a:extLst>
              <a:ext uri="{FF2B5EF4-FFF2-40B4-BE49-F238E27FC236}">
                <a16:creationId xmlns:a16="http://schemas.microsoft.com/office/drawing/2014/main" id="{4947CB8E-BBCA-4441-8988-74B35641BC6D}"/>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78E11F54-9572-A149-AE82-07BFE2BD50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4FBCC255-ACF0-F446-B04A-8D4933A0EB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D380268-D112-9B4D-8A79-B4D9686075BF}" type="slidenum">
              <a:rPr lang="en-US" altLang="en-US" sz="1200" b="0"/>
              <a:pPr/>
              <a:t>65</a:t>
            </a:fld>
            <a:endParaRPr lang="en-US" altLang="en-US" sz="1200" b="0"/>
          </a:p>
        </p:txBody>
      </p:sp>
      <p:sp>
        <p:nvSpPr>
          <p:cNvPr id="139266" name="Rectangle 2">
            <a:extLst>
              <a:ext uri="{FF2B5EF4-FFF2-40B4-BE49-F238E27FC236}">
                <a16:creationId xmlns:a16="http://schemas.microsoft.com/office/drawing/2014/main" id="{0B3F3ECC-7F01-6048-AF70-6394AF1C20C5}"/>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57A3C187-5DD4-5042-9F0C-A0585D9129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BB642FC2-BB9F-FD4A-AABF-D119A65891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4520DB97-CE68-4D4F-9CB1-E0D9789E6A3E}" type="slidenum">
              <a:rPr lang="en-US" altLang="en-US" sz="1200" b="0"/>
              <a:pPr/>
              <a:t>66</a:t>
            </a:fld>
            <a:endParaRPr lang="en-US" altLang="en-US" sz="1200" b="0"/>
          </a:p>
        </p:txBody>
      </p:sp>
      <p:sp>
        <p:nvSpPr>
          <p:cNvPr id="141314" name="Rectangle 2">
            <a:extLst>
              <a:ext uri="{FF2B5EF4-FFF2-40B4-BE49-F238E27FC236}">
                <a16:creationId xmlns:a16="http://schemas.microsoft.com/office/drawing/2014/main" id="{5A109CB3-B4B6-334A-A3CA-7DB8338B79AF}"/>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761B9B47-1C85-D244-AEDF-5049EACE10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2DF13155-3960-3947-985A-E9C7AB02D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BD8855F6-4AF3-C245-848A-B2AB71B2CE35}" type="slidenum">
              <a:rPr lang="en-US" altLang="en-US" sz="1200" b="0"/>
              <a:pPr/>
              <a:t>67</a:t>
            </a:fld>
            <a:endParaRPr lang="en-US" altLang="en-US" sz="1200" b="0"/>
          </a:p>
        </p:txBody>
      </p:sp>
      <p:sp>
        <p:nvSpPr>
          <p:cNvPr id="143362" name="Rectangle 2">
            <a:extLst>
              <a:ext uri="{FF2B5EF4-FFF2-40B4-BE49-F238E27FC236}">
                <a16:creationId xmlns:a16="http://schemas.microsoft.com/office/drawing/2014/main" id="{D1597EAC-2BF2-1D43-9412-87E29750EF2A}"/>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5E850E4C-9C45-5C44-8FA2-F3322B3D8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E7B01752-4055-D145-AC0E-C83FB956D3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838C9AB3-2605-5A49-9A65-2A82AFFACA17}" type="slidenum">
              <a:rPr lang="en-US" altLang="en-US" sz="1200" b="0"/>
              <a:pPr/>
              <a:t>68</a:t>
            </a:fld>
            <a:endParaRPr lang="en-US" altLang="en-US" sz="1200" b="0"/>
          </a:p>
        </p:txBody>
      </p:sp>
      <p:sp>
        <p:nvSpPr>
          <p:cNvPr id="145410" name="Rectangle 2">
            <a:extLst>
              <a:ext uri="{FF2B5EF4-FFF2-40B4-BE49-F238E27FC236}">
                <a16:creationId xmlns:a16="http://schemas.microsoft.com/office/drawing/2014/main" id="{99B0A925-D95E-6244-8D07-CA1F8DCFBDCF}"/>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3A1A23D7-6B50-5047-83CE-54018FDE43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CA16411B-1645-3944-A7C0-C0D727A519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D36DD3F0-F156-2746-B0CA-FB1EBFADCFBC}" type="slidenum">
              <a:rPr lang="en-US" altLang="en-US" sz="1200" b="0"/>
              <a:pPr/>
              <a:t>69</a:t>
            </a:fld>
            <a:endParaRPr lang="en-US" altLang="en-US" sz="1200" b="0"/>
          </a:p>
        </p:txBody>
      </p:sp>
      <p:sp>
        <p:nvSpPr>
          <p:cNvPr id="147458" name="Rectangle 2">
            <a:extLst>
              <a:ext uri="{FF2B5EF4-FFF2-40B4-BE49-F238E27FC236}">
                <a16:creationId xmlns:a16="http://schemas.microsoft.com/office/drawing/2014/main" id="{FA4D5F1D-2AD7-154F-A7DB-6B5102BF4744}"/>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3E6BA19F-6411-E446-84AB-C1FF6C7E3F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626946D3-4019-BD4D-AB3F-4A27C93C27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3A18A6C-43B1-F746-AEBB-3689B55FB4E7}" type="slidenum">
              <a:rPr lang="en-US" altLang="en-US" sz="1200" b="0"/>
              <a:pPr/>
              <a:t>9</a:t>
            </a:fld>
            <a:endParaRPr lang="en-US" altLang="en-US" sz="1200" b="0"/>
          </a:p>
        </p:txBody>
      </p:sp>
      <p:sp>
        <p:nvSpPr>
          <p:cNvPr id="29698" name="Rectangle 2">
            <a:extLst>
              <a:ext uri="{FF2B5EF4-FFF2-40B4-BE49-F238E27FC236}">
                <a16:creationId xmlns:a16="http://schemas.microsoft.com/office/drawing/2014/main" id="{3DE7709B-1B14-0A4A-A068-C3D374BE354D}"/>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DEE4D42D-9C27-E246-A9AB-1DB0AF08E2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A6D46B86-C95E-FB42-8BF0-4F65DD6E35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D8612D9-5C8B-0041-801F-664B1E581661}" type="slidenum">
              <a:rPr lang="en-US" altLang="en-US" sz="1200" b="0"/>
              <a:pPr/>
              <a:t>70</a:t>
            </a:fld>
            <a:endParaRPr lang="en-US" altLang="en-US" sz="1200" b="0"/>
          </a:p>
        </p:txBody>
      </p:sp>
      <p:sp>
        <p:nvSpPr>
          <p:cNvPr id="149506" name="Rectangle 2">
            <a:extLst>
              <a:ext uri="{FF2B5EF4-FFF2-40B4-BE49-F238E27FC236}">
                <a16:creationId xmlns:a16="http://schemas.microsoft.com/office/drawing/2014/main" id="{E07D3A1F-AEC6-E644-9170-678CAC3DE641}"/>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B35C309E-3FFC-FC4B-8743-3E224921CF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964BB337-C430-794C-B229-743C422C05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AE1A26A3-49DE-244B-B44F-1653DEF2785A}" type="slidenum">
              <a:rPr lang="en-US" altLang="en-US" sz="1200" b="0"/>
              <a:pPr/>
              <a:t>71</a:t>
            </a:fld>
            <a:endParaRPr lang="en-US" altLang="en-US" sz="1200" b="0"/>
          </a:p>
        </p:txBody>
      </p:sp>
      <p:sp>
        <p:nvSpPr>
          <p:cNvPr id="151554" name="Rectangle 2">
            <a:extLst>
              <a:ext uri="{FF2B5EF4-FFF2-40B4-BE49-F238E27FC236}">
                <a16:creationId xmlns:a16="http://schemas.microsoft.com/office/drawing/2014/main" id="{D8F22E70-8ED3-D04C-AE11-3BC7B33F3D3B}"/>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493263AC-9E1F-1A41-AA79-B320786E65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AE01A44E-AB4F-7240-9940-B93985152C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D727643-0E3D-7143-9926-87440F8C9496}" type="slidenum">
              <a:rPr lang="en-US" altLang="en-US" sz="1200" b="0"/>
              <a:pPr/>
              <a:t>72</a:t>
            </a:fld>
            <a:endParaRPr lang="en-US" altLang="en-US" sz="1200" b="0"/>
          </a:p>
        </p:txBody>
      </p:sp>
      <p:sp>
        <p:nvSpPr>
          <p:cNvPr id="153602" name="Rectangle 2">
            <a:extLst>
              <a:ext uri="{FF2B5EF4-FFF2-40B4-BE49-F238E27FC236}">
                <a16:creationId xmlns:a16="http://schemas.microsoft.com/office/drawing/2014/main" id="{31489ACB-946C-EB4B-A4CF-E417DA492473}"/>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E5DEFADC-6F1D-9D44-8D88-8317D20939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8A44C71D-1D74-7841-A4B9-58E55D41BB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6636C21-39B8-0E4C-9E84-AB75EB34E070}" type="slidenum">
              <a:rPr lang="en-US" altLang="en-US" sz="1200" b="0"/>
              <a:pPr/>
              <a:t>73</a:t>
            </a:fld>
            <a:endParaRPr lang="en-US" altLang="en-US" sz="1200" b="0"/>
          </a:p>
        </p:txBody>
      </p:sp>
      <p:sp>
        <p:nvSpPr>
          <p:cNvPr id="155650" name="Rectangle 2">
            <a:extLst>
              <a:ext uri="{FF2B5EF4-FFF2-40B4-BE49-F238E27FC236}">
                <a16:creationId xmlns:a16="http://schemas.microsoft.com/office/drawing/2014/main" id="{88519BB2-62B6-8A40-91CC-DA6AD260CCEF}"/>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54E0FE3D-E1E8-0A44-932D-607112D7EA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C1FDD860-286F-CE4B-A214-37063ACAED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29A8FFA7-5B5E-3E47-A3A4-E759DE791FC4}" type="slidenum">
              <a:rPr lang="en-US" altLang="en-US" sz="1200" b="0"/>
              <a:pPr/>
              <a:t>74</a:t>
            </a:fld>
            <a:endParaRPr lang="en-US" altLang="en-US" sz="1200" b="0"/>
          </a:p>
        </p:txBody>
      </p:sp>
      <p:sp>
        <p:nvSpPr>
          <p:cNvPr id="157698" name="Rectangle 2">
            <a:extLst>
              <a:ext uri="{FF2B5EF4-FFF2-40B4-BE49-F238E27FC236}">
                <a16:creationId xmlns:a16="http://schemas.microsoft.com/office/drawing/2014/main" id="{B4B9D3CD-27D3-8C49-A750-A09A52A93D1A}"/>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A340873B-0532-DE4E-AD51-F8AA3FA884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EC204B95-1DA6-854A-86E0-B54948DD90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F6A26632-6341-EB4D-8243-8B7C0377D188}" type="slidenum">
              <a:rPr lang="en-US" altLang="en-US" sz="1200" b="0"/>
              <a:pPr/>
              <a:t>75</a:t>
            </a:fld>
            <a:endParaRPr lang="en-US" altLang="en-US" sz="1200" b="0"/>
          </a:p>
        </p:txBody>
      </p:sp>
      <p:sp>
        <p:nvSpPr>
          <p:cNvPr id="159746" name="Rectangle 2">
            <a:extLst>
              <a:ext uri="{FF2B5EF4-FFF2-40B4-BE49-F238E27FC236}">
                <a16:creationId xmlns:a16="http://schemas.microsoft.com/office/drawing/2014/main" id="{B898175C-4171-844E-AF84-C08B25E404FE}"/>
              </a:ext>
            </a:extLst>
          </p:cNvPr>
          <p:cNvSpPr>
            <a:spLocks noGrp="1" noRot="1" noChangeAspect="1" noChangeArrowheads="1" noTextEdit="1"/>
          </p:cNvSpPr>
          <p:nvPr>
            <p:ph type="sldImg"/>
          </p:nvPr>
        </p:nvSpPr>
        <p:spPr>
          <a:ln/>
        </p:spPr>
      </p:sp>
      <p:sp>
        <p:nvSpPr>
          <p:cNvPr id="159747" name="Rectangle 3">
            <a:extLst>
              <a:ext uri="{FF2B5EF4-FFF2-40B4-BE49-F238E27FC236}">
                <a16:creationId xmlns:a16="http://schemas.microsoft.com/office/drawing/2014/main" id="{1DF161B9-60A9-1845-80BA-1BEB54C3EE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BB47988E-E702-2545-897F-149A7D5827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9BED276D-07ED-9B4C-BF1D-8D98FFE4BE51}" type="slidenum">
              <a:rPr lang="en-US" altLang="en-US" sz="1200" b="0"/>
              <a:pPr/>
              <a:t>76</a:t>
            </a:fld>
            <a:endParaRPr lang="en-US" altLang="en-US" sz="1200" b="0"/>
          </a:p>
        </p:txBody>
      </p:sp>
      <p:sp>
        <p:nvSpPr>
          <p:cNvPr id="161794" name="Rectangle 2">
            <a:extLst>
              <a:ext uri="{FF2B5EF4-FFF2-40B4-BE49-F238E27FC236}">
                <a16:creationId xmlns:a16="http://schemas.microsoft.com/office/drawing/2014/main" id="{796D1184-06C5-A545-AD43-000D31F9107D}"/>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90346071-F23E-F944-9FF8-BBB0755628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98103ACE-EA02-9248-BCA9-FCD396FF42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0D44FA77-B96B-1542-9F3B-86B78C373FD8}" type="slidenum">
              <a:rPr lang="en-US" altLang="en-US" sz="1200" b="0"/>
              <a:pPr/>
              <a:t>77</a:t>
            </a:fld>
            <a:endParaRPr lang="en-US" altLang="en-US" sz="1200" b="0"/>
          </a:p>
        </p:txBody>
      </p:sp>
      <p:sp>
        <p:nvSpPr>
          <p:cNvPr id="163842" name="Rectangle 2">
            <a:extLst>
              <a:ext uri="{FF2B5EF4-FFF2-40B4-BE49-F238E27FC236}">
                <a16:creationId xmlns:a16="http://schemas.microsoft.com/office/drawing/2014/main" id="{462D619C-EA45-0A45-B97E-41149BF1B84C}"/>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FCD900D6-0205-1A4B-A1AC-08EC428D72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6DF514AF-8A7A-2C43-B1D0-598F9BD76E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CDC393B-6414-664E-9A25-1A372F6AC096}" type="slidenum">
              <a:rPr lang="en-US" altLang="en-US" sz="1200" b="0"/>
              <a:pPr/>
              <a:t>78</a:t>
            </a:fld>
            <a:endParaRPr lang="en-US" altLang="en-US" sz="1200" b="0"/>
          </a:p>
        </p:txBody>
      </p:sp>
      <p:sp>
        <p:nvSpPr>
          <p:cNvPr id="165890" name="Rectangle 2">
            <a:extLst>
              <a:ext uri="{FF2B5EF4-FFF2-40B4-BE49-F238E27FC236}">
                <a16:creationId xmlns:a16="http://schemas.microsoft.com/office/drawing/2014/main" id="{CB466C02-4060-D64A-B29C-D7F95B779DDF}"/>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8F184B86-AAEE-7C4A-A344-73B4A5D378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ECD2D1C5-BE35-B849-98C4-7610C76559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B3322CF-B3D7-1E4D-B5BA-F48BCD17F9CD}" type="slidenum">
              <a:rPr lang="en-US" altLang="en-US" sz="1200" b="0"/>
              <a:pPr/>
              <a:t>79</a:t>
            </a:fld>
            <a:endParaRPr lang="en-US" altLang="en-US" sz="1200" b="0"/>
          </a:p>
        </p:txBody>
      </p:sp>
      <p:sp>
        <p:nvSpPr>
          <p:cNvPr id="167938" name="Rectangle 2">
            <a:extLst>
              <a:ext uri="{FF2B5EF4-FFF2-40B4-BE49-F238E27FC236}">
                <a16:creationId xmlns:a16="http://schemas.microsoft.com/office/drawing/2014/main" id="{2F951C5A-B689-6442-9354-AD95C7AE8910}"/>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06FD402D-D4A8-9642-88A0-8E59B6D9AA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6CFEDDA9-D55D-574D-BE1E-948FFDCC5F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AE417F5B-1D1D-B74C-9EBC-546675CB6B70}" type="slidenum">
              <a:rPr lang="en-US" altLang="en-US" sz="1200" b="0"/>
              <a:pPr/>
              <a:t>10</a:t>
            </a:fld>
            <a:endParaRPr lang="en-US" altLang="en-US" sz="1200" b="0"/>
          </a:p>
        </p:txBody>
      </p:sp>
      <p:sp>
        <p:nvSpPr>
          <p:cNvPr id="33794" name="Rectangle 2">
            <a:extLst>
              <a:ext uri="{FF2B5EF4-FFF2-40B4-BE49-F238E27FC236}">
                <a16:creationId xmlns:a16="http://schemas.microsoft.com/office/drawing/2014/main" id="{92FBB0D7-496A-C542-BA4B-05CAB25190E5}"/>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B7711BBA-30A8-924B-9DC0-E2F1DB76B8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16328F0C-FEA4-564D-A6D8-3D616E261C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1CED934-9D7C-4249-BBDF-5A8C66454927}" type="slidenum">
              <a:rPr lang="en-US" altLang="en-US" sz="1200" b="0"/>
              <a:pPr/>
              <a:t>80</a:t>
            </a:fld>
            <a:endParaRPr lang="en-US" altLang="en-US" sz="1200" b="0"/>
          </a:p>
        </p:txBody>
      </p:sp>
      <p:sp>
        <p:nvSpPr>
          <p:cNvPr id="169986" name="Rectangle 2">
            <a:extLst>
              <a:ext uri="{FF2B5EF4-FFF2-40B4-BE49-F238E27FC236}">
                <a16:creationId xmlns:a16="http://schemas.microsoft.com/office/drawing/2014/main" id="{96C465EF-B77F-2443-90DF-663907D227C8}"/>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B1BF3D9D-1FE3-E649-B57D-01F478B464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03208E41-EA82-6342-8989-29470F9E5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8A5336A-1ABA-4848-B48A-13D141DFAE64}" type="slidenum">
              <a:rPr lang="en-US" altLang="en-US" sz="1200" b="0"/>
              <a:pPr/>
              <a:t>81</a:t>
            </a:fld>
            <a:endParaRPr lang="en-US" altLang="en-US" sz="1200" b="0"/>
          </a:p>
        </p:txBody>
      </p:sp>
      <p:sp>
        <p:nvSpPr>
          <p:cNvPr id="172034" name="Rectangle 2">
            <a:extLst>
              <a:ext uri="{FF2B5EF4-FFF2-40B4-BE49-F238E27FC236}">
                <a16:creationId xmlns:a16="http://schemas.microsoft.com/office/drawing/2014/main" id="{F4564BA9-7CB9-C242-BB6F-B53A73E9EC39}"/>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505BE543-1742-474D-9345-D1152BC741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1C2B1A39-F399-6F4E-BBFE-D5E213494C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A2A8B951-8343-694F-AFD3-E1FF3D3549AB}" type="slidenum">
              <a:rPr lang="en-US" altLang="en-US" sz="1200" b="0"/>
              <a:pPr/>
              <a:t>82</a:t>
            </a:fld>
            <a:endParaRPr lang="en-US" altLang="en-US" sz="1200" b="0"/>
          </a:p>
        </p:txBody>
      </p:sp>
      <p:sp>
        <p:nvSpPr>
          <p:cNvPr id="174082" name="Rectangle 2">
            <a:extLst>
              <a:ext uri="{FF2B5EF4-FFF2-40B4-BE49-F238E27FC236}">
                <a16:creationId xmlns:a16="http://schemas.microsoft.com/office/drawing/2014/main" id="{1DD452DA-8683-F545-8162-3FE0EEE7F74B}"/>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9EB0B2FA-F4F4-334D-9880-AED99869B0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37C7EC41-39B7-5345-8D4D-F71AEADF4D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D00629C3-379B-EC47-BE40-36BB1FBB444C}" type="slidenum">
              <a:rPr lang="en-US" altLang="en-US" sz="1200" b="0"/>
              <a:pPr/>
              <a:t>83</a:t>
            </a:fld>
            <a:endParaRPr lang="en-US" altLang="en-US" sz="1200" b="0"/>
          </a:p>
        </p:txBody>
      </p:sp>
      <p:sp>
        <p:nvSpPr>
          <p:cNvPr id="176130" name="Rectangle 2">
            <a:extLst>
              <a:ext uri="{FF2B5EF4-FFF2-40B4-BE49-F238E27FC236}">
                <a16:creationId xmlns:a16="http://schemas.microsoft.com/office/drawing/2014/main" id="{F9FFE45C-EF30-214C-B7EC-8247699019C3}"/>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15FABC02-1036-6E45-AEFD-BDAFB4845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9FD342E4-EF9B-5C48-A9C4-B833F9D232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8EBAA964-C17E-4645-947C-9C01291C2A6E}" type="slidenum">
              <a:rPr lang="en-US" altLang="en-US" sz="1200" b="0"/>
              <a:pPr/>
              <a:t>84</a:t>
            </a:fld>
            <a:endParaRPr lang="en-US" altLang="en-US" sz="1200" b="0"/>
          </a:p>
        </p:txBody>
      </p:sp>
      <p:sp>
        <p:nvSpPr>
          <p:cNvPr id="178178" name="Rectangle 2">
            <a:extLst>
              <a:ext uri="{FF2B5EF4-FFF2-40B4-BE49-F238E27FC236}">
                <a16:creationId xmlns:a16="http://schemas.microsoft.com/office/drawing/2014/main" id="{36D219CA-117C-CD4F-A42A-785AC7D7126E}"/>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77B6629F-7C8A-D24B-AA37-C50B827B4C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D784AE49-FCD2-2A41-BDC2-0D62D23064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CC197EA-7AA5-8141-8D8E-857F9A69AE77}" type="slidenum">
              <a:rPr lang="en-US" altLang="en-US" sz="1200" b="0"/>
              <a:pPr/>
              <a:t>85</a:t>
            </a:fld>
            <a:endParaRPr lang="en-US" altLang="en-US" sz="1200" b="0"/>
          </a:p>
        </p:txBody>
      </p:sp>
      <p:sp>
        <p:nvSpPr>
          <p:cNvPr id="180226" name="Rectangle 2">
            <a:extLst>
              <a:ext uri="{FF2B5EF4-FFF2-40B4-BE49-F238E27FC236}">
                <a16:creationId xmlns:a16="http://schemas.microsoft.com/office/drawing/2014/main" id="{17CBAAF6-AED9-204F-87A1-B7E0C74E18BC}"/>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FFB5C9FB-4E64-A94B-BFC7-FCD2F0283A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99413A6D-486D-8E42-B1D1-6EC92F5017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4E070B8-DB1A-DA45-A3CB-1BE2AA188A21}" type="slidenum">
              <a:rPr lang="en-US" altLang="en-US" sz="1200" b="0"/>
              <a:pPr/>
              <a:t>86</a:t>
            </a:fld>
            <a:endParaRPr lang="en-US" altLang="en-US" sz="1200" b="0"/>
          </a:p>
        </p:txBody>
      </p:sp>
      <p:sp>
        <p:nvSpPr>
          <p:cNvPr id="182274" name="Rectangle 2">
            <a:extLst>
              <a:ext uri="{FF2B5EF4-FFF2-40B4-BE49-F238E27FC236}">
                <a16:creationId xmlns:a16="http://schemas.microsoft.com/office/drawing/2014/main" id="{2E6D489E-598F-EB42-B372-E0784A50D9DA}"/>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54895920-B838-AB47-96D9-B6910EABEC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C0CFC62B-F21C-3646-BC3B-516735776A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3ADCF62-9CAB-7E4F-9EAE-0B72B7C21278}" type="slidenum">
              <a:rPr lang="en-US" altLang="en-US" sz="1200" b="0"/>
              <a:pPr/>
              <a:t>87</a:t>
            </a:fld>
            <a:endParaRPr lang="en-US" altLang="en-US" sz="1200" b="0"/>
          </a:p>
        </p:txBody>
      </p:sp>
      <p:sp>
        <p:nvSpPr>
          <p:cNvPr id="184322" name="Rectangle 2">
            <a:extLst>
              <a:ext uri="{FF2B5EF4-FFF2-40B4-BE49-F238E27FC236}">
                <a16:creationId xmlns:a16="http://schemas.microsoft.com/office/drawing/2014/main" id="{03E2B0CE-19C5-7D44-AA26-2FCB36CE8568}"/>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17D0CDA9-9190-D540-B66E-D0E60B5F78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6ED3043B-E9E7-B349-B541-4F2821B0B6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04068BA-007D-AB47-966E-0DD2844E060B}" type="slidenum">
              <a:rPr lang="en-US" altLang="en-US" sz="1200" b="0"/>
              <a:pPr/>
              <a:t>88</a:t>
            </a:fld>
            <a:endParaRPr lang="en-US" altLang="en-US" sz="1200" b="0"/>
          </a:p>
        </p:txBody>
      </p:sp>
      <p:sp>
        <p:nvSpPr>
          <p:cNvPr id="186370" name="Rectangle 2">
            <a:extLst>
              <a:ext uri="{FF2B5EF4-FFF2-40B4-BE49-F238E27FC236}">
                <a16:creationId xmlns:a16="http://schemas.microsoft.com/office/drawing/2014/main" id="{A6847F50-B510-0A44-804B-9C0C4E49A7C8}"/>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91156056-32FB-CF40-BCF1-4DA7493E4A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BFAD6292-0200-DA40-AB61-5B12C5D148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5B5229B-52AB-2D4C-827F-E7EF56092724}" type="slidenum">
              <a:rPr lang="en-US" altLang="en-US" sz="1200" b="0"/>
              <a:pPr/>
              <a:t>89</a:t>
            </a:fld>
            <a:endParaRPr lang="en-US" altLang="en-US" sz="1200" b="0"/>
          </a:p>
        </p:txBody>
      </p:sp>
      <p:sp>
        <p:nvSpPr>
          <p:cNvPr id="188418" name="Rectangle 2">
            <a:extLst>
              <a:ext uri="{FF2B5EF4-FFF2-40B4-BE49-F238E27FC236}">
                <a16:creationId xmlns:a16="http://schemas.microsoft.com/office/drawing/2014/main" id="{A2B2F65A-EB8A-E744-8138-0FB1A7C2BEA4}"/>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90074211-596F-F94C-AC89-8391CAC865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02665EA8-916E-B042-B025-1A02691C75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E5D4B344-DD3E-6E46-86F5-7B692F5757E2}" type="slidenum">
              <a:rPr lang="en-US" altLang="en-US" sz="1200" b="0"/>
              <a:pPr/>
              <a:t>11</a:t>
            </a:fld>
            <a:endParaRPr lang="en-US" altLang="en-US" sz="1200" b="0"/>
          </a:p>
        </p:txBody>
      </p:sp>
      <p:sp>
        <p:nvSpPr>
          <p:cNvPr id="35842" name="Rectangle 2">
            <a:extLst>
              <a:ext uri="{FF2B5EF4-FFF2-40B4-BE49-F238E27FC236}">
                <a16:creationId xmlns:a16="http://schemas.microsoft.com/office/drawing/2014/main" id="{C251B1BF-5D14-D144-BE72-347C34605C2D}"/>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31AC80A3-D1AF-6E4E-B504-38EFF7C7E1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960ABF3A-CD1B-6A4E-AD93-F921377A5A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85440C90-C084-3943-B827-A278B1FC1A44}" type="slidenum">
              <a:rPr lang="en-US" altLang="en-US" sz="1200" b="0"/>
              <a:pPr/>
              <a:t>90</a:t>
            </a:fld>
            <a:endParaRPr lang="en-US" altLang="en-US" sz="1200" b="0"/>
          </a:p>
        </p:txBody>
      </p:sp>
      <p:sp>
        <p:nvSpPr>
          <p:cNvPr id="190466" name="Rectangle 2">
            <a:extLst>
              <a:ext uri="{FF2B5EF4-FFF2-40B4-BE49-F238E27FC236}">
                <a16:creationId xmlns:a16="http://schemas.microsoft.com/office/drawing/2014/main" id="{A84B0ADD-1958-0143-8956-943DA00049C1}"/>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EB808ED5-659C-BA46-B9FC-89B19D9166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a:extLst>
              <a:ext uri="{FF2B5EF4-FFF2-40B4-BE49-F238E27FC236}">
                <a16:creationId xmlns:a16="http://schemas.microsoft.com/office/drawing/2014/main" id="{AE23DE35-AB68-0E4A-B80E-C14F3F7CD2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AECBE10-5A56-584D-B7D8-D56B36551570}" type="slidenum">
              <a:rPr lang="en-US" altLang="en-US" sz="1200" b="0"/>
              <a:pPr/>
              <a:t>91</a:t>
            </a:fld>
            <a:endParaRPr lang="en-US" altLang="en-US" sz="1200" b="0"/>
          </a:p>
        </p:txBody>
      </p:sp>
      <p:sp>
        <p:nvSpPr>
          <p:cNvPr id="192514" name="Rectangle 2">
            <a:extLst>
              <a:ext uri="{FF2B5EF4-FFF2-40B4-BE49-F238E27FC236}">
                <a16:creationId xmlns:a16="http://schemas.microsoft.com/office/drawing/2014/main" id="{8BDB70A8-3140-E848-ABFC-50C6EEBEA8EF}"/>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92BCC85A-EAEA-704A-BB41-D4681897BD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BD5D3761-93A6-0549-BCD5-DD136F98F9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99D10062-5323-2140-AE5D-4A90E1F40044}" type="slidenum">
              <a:rPr lang="en-US" altLang="en-US" sz="1200" b="0"/>
              <a:pPr/>
              <a:t>92</a:t>
            </a:fld>
            <a:endParaRPr lang="en-US" altLang="en-US" sz="1200" b="0"/>
          </a:p>
        </p:txBody>
      </p:sp>
      <p:sp>
        <p:nvSpPr>
          <p:cNvPr id="194562" name="Rectangle 2">
            <a:extLst>
              <a:ext uri="{FF2B5EF4-FFF2-40B4-BE49-F238E27FC236}">
                <a16:creationId xmlns:a16="http://schemas.microsoft.com/office/drawing/2014/main" id="{75CD4881-D4E2-964D-8E0A-C9E2C3BE994C}"/>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97DC348F-FF98-114A-8103-1C457BC332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a:extLst>
              <a:ext uri="{FF2B5EF4-FFF2-40B4-BE49-F238E27FC236}">
                <a16:creationId xmlns:a16="http://schemas.microsoft.com/office/drawing/2014/main" id="{C7C7DD43-97B5-304C-A1F1-F697E2C64A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44430956-5866-0B42-BF40-4BD454B91180}" type="slidenum">
              <a:rPr lang="en-US" altLang="en-US" sz="1200" b="0"/>
              <a:pPr/>
              <a:t>93</a:t>
            </a:fld>
            <a:endParaRPr lang="en-US" altLang="en-US" sz="1200" b="0"/>
          </a:p>
        </p:txBody>
      </p:sp>
      <p:sp>
        <p:nvSpPr>
          <p:cNvPr id="196610" name="Rectangle 2">
            <a:extLst>
              <a:ext uri="{FF2B5EF4-FFF2-40B4-BE49-F238E27FC236}">
                <a16:creationId xmlns:a16="http://schemas.microsoft.com/office/drawing/2014/main" id="{4409A8C1-5356-3043-86B9-032FA6082167}"/>
              </a:ext>
            </a:extLst>
          </p:cNvPr>
          <p:cNvSpPr>
            <a:spLocks noGrp="1" noRot="1" noChangeAspect="1" noChangeArrowheads="1" noTextEdit="1"/>
          </p:cNvSpPr>
          <p:nvPr>
            <p:ph type="sldImg"/>
          </p:nvPr>
        </p:nvSpPr>
        <p:spPr>
          <a:ln/>
        </p:spPr>
      </p:sp>
      <p:sp>
        <p:nvSpPr>
          <p:cNvPr id="196611" name="Rectangle 3">
            <a:extLst>
              <a:ext uri="{FF2B5EF4-FFF2-40B4-BE49-F238E27FC236}">
                <a16:creationId xmlns:a16="http://schemas.microsoft.com/office/drawing/2014/main" id="{5A5DCEF1-48D5-874D-9BC2-96245BB9B2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a:extLst>
              <a:ext uri="{FF2B5EF4-FFF2-40B4-BE49-F238E27FC236}">
                <a16:creationId xmlns:a16="http://schemas.microsoft.com/office/drawing/2014/main" id="{0275E607-A5D5-9C4D-B531-735015B7C0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957DFE3F-6E17-124F-954B-E7A6A91B0B05}" type="slidenum">
              <a:rPr lang="en-US" altLang="en-US" sz="1200" b="0"/>
              <a:pPr/>
              <a:t>94</a:t>
            </a:fld>
            <a:endParaRPr lang="en-US" altLang="en-US" sz="1200" b="0"/>
          </a:p>
        </p:txBody>
      </p:sp>
      <p:sp>
        <p:nvSpPr>
          <p:cNvPr id="198658" name="Rectangle 2">
            <a:extLst>
              <a:ext uri="{FF2B5EF4-FFF2-40B4-BE49-F238E27FC236}">
                <a16:creationId xmlns:a16="http://schemas.microsoft.com/office/drawing/2014/main" id="{FA596978-F02D-2741-8945-AF05BB324BBB}"/>
              </a:ext>
            </a:extLst>
          </p:cNvPr>
          <p:cNvSpPr>
            <a:spLocks noGrp="1" noRot="1" noChangeAspect="1" noChangeArrowheads="1" noTextEdit="1"/>
          </p:cNvSpPr>
          <p:nvPr>
            <p:ph type="sldImg"/>
          </p:nvPr>
        </p:nvSpPr>
        <p:spPr>
          <a:ln/>
        </p:spPr>
      </p:sp>
      <p:sp>
        <p:nvSpPr>
          <p:cNvPr id="198659" name="Rectangle 3">
            <a:extLst>
              <a:ext uri="{FF2B5EF4-FFF2-40B4-BE49-F238E27FC236}">
                <a16:creationId xmlns:a16="http://schemas.microsoft.com/office/drawing/2014/main" id="{E30F85B2-92AA-0444-B1B8-8083D9A081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388DB724-4B27-7A42-AEFC-8E4B7D1E94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D6D55462-030A-A74C-86B7-4A7BA8A80502}" type="slidenum">
              <a:rPr lang="en-US" altLang="en-US" sz="1200" b="0"/>
              <a:pPr/>
              <a:t>95</a:t>
            </a:fld>
            <a:endParaRPr lang="en-US" altLang="en-US" sz="1200" b="0"/>
          </a:p>
        </p:txBody>
      </p:sp>
      <p:sp>
        <p:nvSpPr>
          <p:cNvPr id="200706" name="Rectangle 2">
            <a:extLst>
              <a:ext uri="{FF2B5EF4-FFF2-40B4-BE49-F238E27FC236}">
                <a16:creationId xmlns:a16="http://schemas.microsoft.com/office/drawing/2014/main" id="{657ADF51-2ED4-BD4D-BF14-079826901A87}"/>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BA4A0054-FAFA-F345-82E5-399F2610AD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a:extLst>
              <a:ext uri="{FF2B5EF4-FFF2-40B4-BE49-F238E27FC236}">
                <a16:creationId xmlns:a16="http://schemas.microsoft.com/office/drawing/2014/main" id="{96C920CD-F811-5946-9A08-298294A81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B5B3E5E-C91E-1B43-981F-BBC2C9468840}" type="slidenum">
              <a:rPr lang="en-US" altLang="en-US" sz="1200" b="0"/>
              <a:pPr/>
              <a:t>96</a:t>
            </a:fld>
            <a:endParaRPr lang="en-US" altLang="en-US" sz="1200" b="0"/>
          </a:p>
        </p:txBody>
      </p:sp>
      <p:sp>
        <p:nvSpPr>
          <p:cNvPr id="202754" name="Rectangle 2">
            <a:extLst>
              <a:ext uri="{FF2B5EF4-FFF2-40B4-BE49-F238E27FC236}">
                <a16:creationId xmlns:a16="http://schemas.microsoft.com/office/drawing/2014/main" id="{BBE9791E-B9E2-2044-AB4D-BB6701D6CD62}"/>
              </a:ext>
            </a:extLst>
          </p:cNvPr>
          <p:cNvSpPr>
            <a:spLocks noGrp="1" noRot="1" noChangeAspect="1" noChangeArrowheads="1" noTextEdit="1"/>
          </p:cNvSpPr>
          <p:nvPr>
            <p:ph type="sldImg"/>
          </p:nvPr>
        </p:nvSpPr>
        <p:spPr>
          <a:ln/>
        </p:spPr>
      </p:sp>
      <p:sp>
        <p:nvSpPr>
          <p:cNvPr id="202755" name="Rectangle 3">
            <a:extLst>
              <a:ext uri="{FF2B5EF4-FFF2-40B4-BE49-F238E27FC236}">
                <a16:creationId xmlns:a16="http://schemas.microsoft.com/office/drawing/2014/main" id="{C018F6B0-474A-F948-8868-C290628E76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C457BB2C-7E5F-8E46-A8BE-0FACBEB7BE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4D1D9ADF-D79F-E040-95F5-00F5DF78D642}" type="slidenum">
              <a:rPr lang="en-US" altLang="en-US" sz="1200" b="0"/>
              <a:pPr/>
              <a:t>97</a:t>
            </a:fld>
            <a:endParaRPr lang="en-US" altLang="en-US" sz="1200" b="0"/>
          </a:p>
        </p:txBody>
      </p:sp>
      <p:sp>
        <p:nvSpPr>
          <p:cNvPr id="204802" name="Rectangle 2">
            <a:extLst>
              <a:ext uri="{FF2B5EF4-FFF2-40B4-BE49-F238E27FC236}">
                <a16:creationId xmlns:a16="http://schemas.microsoft.com/office/drawing/2014/main" id="{19A7BB07-E5EE-9E4E-BD96-FC4391A2E94B}"/>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1B613064-6CBB-C948-ACBC-9A3DDD935B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DED57D8A-D22C-2146-9BCA-3D73B01F71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EA92F165-E7ED-B34C-9DB3-6862A5181245}" type="slidenum">
              <a:rPr lang="en-US" altLang="en-US" sz="1200" b="0"/>
              <a:pPr/>
              <a:t>98</a:t>
            </a:fld>
            <a:endParaRPr lang="en-US" altLang="en-US" sz="1200" b="0"/>
          </a:p>
        </p:txBody>
      </p:sp>
      <p:sp>
        <p:nvSpPr>
          <p:cNvPr id="206850" name="Rectangle 2">
            <a:extLst>
              <a:ext uri="{FF2B5EF4-FFF2-40B4-BE49-F238E27FC236}">
                <a16:creationId xmlns:a16="http://schemas.microsoft.com/office/drawing/2014/main" id="{F4B7FE02-76CA-3E46-8BA3-D0D438D365A3}"/>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8E2B11A3-6980-3046-BEF5-F46175F9EF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a:extLst>
              <a:ext uri="{FF2B5EF4-FFF2-40B4-BE49-F238E27FC236}">
                <a16:creationId xmlns:a16="http://schemas.microsoft.com/office/drawing/2014/main" id="{E159919C-9B1F-F145-9E9E-0AB81DAF8F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2CE82AE-5657-5A42-A3C0-720DC3ED214A}" type="slidenum">
              <a:rPr lang="en-US" altLang="en-US" sz="1200" b="0"/>
              <a:pPr/>
              <a:t>99</a:t>
            </a:fld>
            <a:endParaRPr lang="en-US" altLang="en-US" sz="1200" b="0"/>
          </a:p>
        </p:txBody>
      </p:sp>
      <p:sp>
        <p:nvSpPr>
          <p:cNvPr id="208898" name="Rectangle 2">
            <a:extLst>
              <a:ext uri="{FF2B5EF4-FFF2-40B4-BE49-F238E27FC236}">
                <a16:creationId xmlns:a16="http://schemas.microsoft.com/office/drawing/2014/main" id="{5D5CD3BA-25D2-5247-99DC-DDC9667415D8}"/>
              </a:ext>
            </a:extLst>
          </p:cNvPr>
          <p:cNvSpPr>
            <a:spLocks noGrp="1" noRot="1" noChangeAspect="1" noChangeArrowheads="1" noTextEdit="1"/>
          </p:cNvSpPr>
          <p:nvPr>
            <p:ph type="sldImg"/>
          </p:nvPr>
        </p:nvSpPr>
        <p:spPr>
          <a:ln/>
        </p:spPr>
      </p:sp>
      <p:sp>
        <p:nvSpPr>
          <p:cNvPr id="208899" name="Rectangle 3">
            <a:extLst>
              <a:ext uri="{FF2B5EF4-FFF2-40B4-BE49-F238E27FC236}">
                <a16:creationId xmlns:a16="http://schemas.microsoft.com/office/drawing/2014/main" id="{04314F6D-85DA-2F44-AF44-CDF48539D9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1890034B-61DF-AE49-8DB9-8A717535FF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C152397-034F-8F41-84D0-0A17E74216A7}" type="slidenum">
              <a:rPr lang="en-US" altLang="en-US" sz="1200" b="0"/>
              <a:pPr/>
              <a:t>12</a:t>
            </a:fld>
            <a:endParaRPr lang="en-US" altLang="en-US" sz="1200" b="0"/>
          </a:p>
        </p:txBody>
      </p:sp>
      <p:sp>
        <p:nvSpPr>
          <p:cNvPr id="37890" name="Rectangle 2">
            <a:extLst>
              <a:ext uri="{FF2B5EF4-FFF2-40B4-BE49-F238E27FC236}">
                <a16:creationId xmlns:a16="http://schemas.microsoft.com/office/drawing/2014/main" id="{150C5D72-6099-704A-94F0-D457C423D1D5}"/>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3B04A213-1531-1742-913D-1F06C5A11C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a:extLst>
              <a:ext uri="{FF2B5EF4-FFF2-40B4-BE49-F238E27FC236}">
                <a16:creationId xmlns:a16="http://schemas.microsoft.com/office/drawing/2014/main" id="{ABA5C0D4-31E2-7E40-9442-2D5BF7E775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A021E536-09DB-E043-838C-61216C0EF6DB}" type="slidenum">
              <a:rPr lang="en-US" altLang="en-US" sz="1200" b="0"/>
              <a:pPr/>
              <a:t>100</a:t>
            </a:fld>
            <a:endParaRPr lang="en-US" altLang="en-US" sz="1200" b="0"/>
          </a:p>
        </p:txBody>
      </p:sp>
      <p:sp>
        <p:nvSpPr>
          <p:cNvPr id="210946" name="Rectangle 2">
            <a:extLst>
              <a:ext uri="{FF2B5EF4-FFF2-40B4-BE49-F238E27FC236}">
                <a16:creationId xmlns:a16="http://schemas.microsoft.com/office/drawing/2014/main" id="{D870E9D3-D28F-2A4A-9631-67CFCA4160F8}"/>
              </a:ext>
            </a:extLst>
          </p:cNvPr>
          <p:cNvSpPr>
            <a:spLocks noGrp="1" noRot="1" noChangeAspect="1" noChangeArrowheads="1" noTextEdit="1"/>
          </p:cNvSpPr>
          <p:nvPr>
            <p:ph type="sldImg"/>
          </p:nvPr>
        </p:nvSpPr>
        <p:spPr>
          <a:ln/>
        </p:spPr>
      </p:sp>
      <p:sp>
        <p:nvSpPr>
          <p:cNvPr id="210947" name="Rectangle 3">
            <a:extLst>
              <a:ext uri="{FF2B5EF4-FFF2-40B4-BE49-F238E27FC236}">
                <a16:creationId xmlns:a16="http://schemas.microsoft.com/office/drawing/2014/main" id="{DF29D9A5-B22A-6E4B-B56D-CC4A42AAE6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C82EF36A-4620-7441-9F36-F2EFA07C8A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0E61943-B891-8641-8EEF-A5264749676F}" type="slidenum">
              <a:rPr lang="en-US" altLang="en-US" sz="1200" b="0"/>
              <a:pPr/>
              <a:t>101</a:t>
            </a:fld>
            <a:endParaRPr lang="en-US" altLang="en-US" sz="1200" b="0"/>
          </a:p>
        </p:txBody>
      </p:sp>
      <p:sp>
        <p:nvSpPr>
          <p:cNvPr id="212994" name="Rectangle 2">
            <a:extLst>
              <a:ext uri="{FF2B5EF4-FFF2-40B4-BE49-F238E27FC236}">
                <a16:creationId xmlns:a16="http://schemas.microsoft.com/office/drawing/2014/main" id="{CCCA8E87-2531-434A-ACD3-BE50818FFC58}"/>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31572245-2979-C94C-93F2-682DA22865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931021E6-7A72-AC43-9E8A-2F0068C845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7E6925EE-13B0-3949-B27C-1613A4AFA1A3}" type="slidenum">
              <a:rPr lang="en-US" altLang="en-US" sz="1200" b="0"/>
              <a:pPr/>
              <a:t>102</a:t>
            </a:fld>
            <a:endParaRPr lang="en-US" altLang="en-US" sz="1200" b="0"/>
          </a:p>
        </p:txBody>
      </p:sp>
      <p:sp>
        <p:nvSpPr>
          <p:cNvPr id="215042" name="Rectangle 2">
            <a:extLst>
              <a:ext uri="{FF2B5EF4-FFF2-40B4-BE49-F238E27FC236}">
                <a16:creationId xmlns:a16="http://schemas.microsoft.com/office/drawing/2014/main" id="{D1DF0E61-F73F-604C-BBA3-2AF6C097DEAD}"/>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360B76C5-57ED-FA45-BF8F-4DEDE0D05A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1099CEE0-83DB-844C-9FDB-189F8D9F54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AD46E94-8C89-714C-8441-1F96267F5C17}" type="slidenum">
              <a:rPr lang="en-US" altLang="en-US" sz="1200" b="0"/>
              <a:pPr/>
              <a:t>103</a:t>
            </a:fld>
            <a:endParaRPr lang="en-US" altLang="en-US" sz="1200" b="0"/>
          </a:p>
        </p:txBody>
      </p:sp>
      <p:sp>
        <p:nvSpPr>
          <p:cNvPr id="217090" name="Rectangle 2">
            <a:extLst>
              <a:ext uri="{FF2B5EF4-FFF2-40B4-BE49-F238E27FC236}">
                <a16:creationId xmlns:a16="http://schemas.microsoft.com/office/drawing/2014/main" id="{83272FF3-51E8-6C48-BECC-46F43513881E}"/>
              </a:ext>
            </a:extLst>
          </p:cNvPr>
          <p:cNvSpPr>
            <a:spLocks noGrp="1" noRot="1" noChangeAspect="1" noChangeArrowheads="1" noTextEdit="1"/>
          </p:cNvSpPr>
          <p:nvPr>
            <p:ph type="sldImg"/>
          </p:nvPr>
        </p:nvSpPr>
        <p:spPr>
          <a:ln/>
        </p:spPr>
      </p:sp>
      <p:sp>
        <p:nvSpPr>
          <p:cNvPr id="217091" name="Rectangle 3">
            <a:extLst>
              <a:ext uri="{FF2B5EF4-FFF2-40B4-BE49-F238E27FC236}">
                <a16:creationId xmlns:a16="http://schemas.microsoft.com/office/drawing/2014/main" id="{C2E039AF-F494-F24E-8974-1F92671D10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5EE7CA81-BAE4-294D-862B-44058E2C1E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B992D35B-3CE2-ED4B-9D5A-0A9C881767F8}" type="slidenum">
              <a:rPr lang="en-US" altLang="en-US" sz="1200" b="0"/>
              <a:pPr/>
              <a:t>104</a:t>
            </a:fld>
            <a:endParaRPr lang="en-US" altLang="en-US" sz="1200" b="0"/>
          </a:p>
        </p:txBody>
      </p:sp>
      <p:sp>
        <p:nvSpPr>
          <p:cNvPr id="219138" name="Rectangle 2">
            <a:extLst>
              <a:ext uri="{FF2B5EF4-FFF2-40B4-BE49-F238E27FC236}">
                <a16:creationId xmlns:a16="http://schemas.microsoft.com/office/drawing/2014/main" id="{F1067A18-E49A-D840-8855-2F63DC17B69F}"/>
              </a:ext>
            </a:extLst>
          </p:cNvPr>
          <p:cNvSpPr>
            <a:spLocks noGrp="1" noRot="1" noChangeAspect="1" noChangeArrowheads="1" noTextEdit="1"/>
          </p:cNvSpPr>
          <p:nvPr>
            <p:ph type="sldImg"/>
          </p:nvPr>
        </p:nvSpPr>
        <p:spPr>
          <a:ln/>
        </p:spPr>
      </p:sp>
      <p:sp>
        <p:nvSpPr>
          <p:cNvPr id="219139" name="Rectangle 3">
            <a:extLst>
              <a:ext uri="{FF2B5EF4-FFF2-40B4-BE49-F238E27FC236}">
                <a16:creationId xmlns:a16="http://schemas.microsoft.com/office/drawing/2014/main" id="{94874269-4497-2A49-B221-0CC7220270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5C33BD85-D787-FA4E-A128-93DF09F99F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459E56B-F322-784F-88F1-A35990E63236}" type="slidenum">
              <a:rPr lang="en-US" altLang="en-US" sz="1200" b="0"/>
              <a:pPr/>
              <a:t>105</a:t>
            </a:fld>
            <a:endParaRPr lang="en-US" altLang="en-US" sz="1200" b="0"/>
          </a:p>
        </p:txBody>
      </p:sp>
      <p:sp>
        <p:nvSpPr>
          <p:cNvPr id="221186" name="Rectangle 2">
            <a:extLst>
              <a:ext uri="{FF2B5EF4-FFF2-40B4-BE49-F238E27FC236}">
                <a16:creationId xmlns:a16="http://schemas.microsoft.com/office/drawing/2014/main" id="{C710C0B0-B6A6-034A-9EAD-175777F912F9}"/>
              </a:ext>
            </a:extLst>
          </p:cNvPr>
          <p:cNvSpPr>
            <a:spLocks noGrp="1" noRot="1" noChangeAspect="1" noChangeArrowheads="1" noTextEdit="1"/>
          </p:cNvSpPr>
          <p:nvPr>
            <p:ph type="sldImg"/>
          </p:nvPr>
        </p:nvSpPr>
        <p:spPr>
          <a:ln/>
        </p:spPr>
      </p:sp>
      <p:sp>
        <p:nvSpPr>
          <p:cNvPr id="221187" name="Rectangle 3">
            <a:extLst>
              <a:ext uri="{FF2B5EF4-FFF2-40B4-BE49-F238E27FC236}">
                <a16:creationId xmlns:a16="http://schemas.microsoft.com/office/drawing/2014/main" id="{2388D4C7-8176-1141-9D9A-B610D3D3B2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a:extLst>
              <a:ext uri="{FF2B5EF4-FFF2-40B4-BE49-F238E27FC236}">
                <a16:creationId xmlns:a16="http://schemas.microsoft.com/office/drawing/2014/main" id="{E493A854-1448-864A-AB6D-15FF50A62F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9890C44D-73DB-FF45-A911-BBEF94ECE544}" type="slidenum">
              <a:rPr lang="en-US" altLang="en-US" sz="1200" b="0"/>
              <a:pPr/>
              <a:t>106</a:t>
            </a:fld>
            <a:endParaRPr lang="en-US" altLang="en-US" sz="1200" b="0"/>
          </a:p>
        </p:txBody>
      </p:sp>
      <p:sp>
        <p:nvSpPr>
          <p:cNvPr id="223234" name="Rectangle 2">
            <a:extLst>
              <a:ext uri="{FF2B5EF4-FFF2-40B4-BE49-F238E27FC236}">
                <a16:creationId xmlns:a16="http://schemas.microsoft.com/office/drawing/2014/main" id="{165CF8D4-7DE8-4146-8884-DEE376DA1993}"/>
              </a:ext>
            </a:extLst>
          </p:cNvPr>
          <p:cNvSpPr>
            <a:spLocks noGrp="1" noRot="1" noChangeAspect="1" noChangeArrowheads="1" noTextEdit="1"/>
          </p:cNvSpPr>
          <p:nvPr>
            <p:ph type="sldImg"/>
          </p:nvPr>
        </p:nvSpPr>
        <p:spPr>
          <a:ln/>
        </p:spPr>
      </p:sp>
      <p:sp>
        <p:nvSpPr>
          <p:cNvPr id="223235" name="Rectangle 3">
            <a:extLst>
              <a:ext uri="{FF2B5EF4-FFF2-40B4-BE49-F238E27FC236}">
                <a16:creationId xmlns:a16="http://schemas.microsoft.com/office/drawing/2014/main" id="{603BDBFC-F979-194D-8D03-FDA368A32C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a:extLst>
              <a:ext uri="{FF2B5EF4-FFF2-40B4-BE49-F238E27FC236}">
                <a16:creationId xmlns:a16="http://schemas.microsoft.com/office/drawing/2014/main" id="{DC1FC4AB-5A84-B74E-818C-64BB82EFAE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79D0DDC-0CF0-0F47-8650-623263DAB8B0}" type="slidenum">
              <a:rPr lang="en-US" altLang="en-US" sz="1200" b="0"/>
              <a:pPr/>
              <a:t>107</a:t>
            </a:fld>
            <a:endParaRPr lang="en-US" altLang="en-US" sz="1200" b="0"/>
          </a:p>
        </p:txBody>
      </p:sp>
      <p:sp>
        <p:nvSpPr>
          <p:cNvPr id="225282" name="Rectangle 2">
            <a:extLst>
              <a:ext uri="{FF2B5EF4-FFF2-40B4-BE49-F238E27FC236}">
                <a16:creationId xmlns:a16="http://schemas.microsoft.com/office/drawing/2014/main" id="{616784DE-0972-5244-9A5D-0CA0E8C9E684}"/>
              </a:ext>
            </a:extLst>
          </p:cNvPr>
          <p:cNvSpPr>
            <a:spLocks noGrp="1" noRot="1" noChangeAspect="1" noChangeArrowheads="1" noTextEdit="1"/>
          </p:cNvSpPr>
          <p:nvPr>
            <p:ph type="sldImg"/>
          </p:nvPr>
        </p:nvSpPr>
        <p:spPr>
          <a:ln/>
        </p:spPr>
      </p:sp>
      <p:sp>
        <p:nvSpPr>
          <p:cNvPr id="225283" name="Rectangle 3">
            <a:extLst>
              <a:ext uri="{FF2B5EF4-FFF2-40B4-BE49-F238E27FC236}">
                <a16:creationId xmlns:a16="http://schemas.microsoft.com/office/drawing/2014/main" id="{8B960119-48A5-DB46-A29D-DE7609399F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a:extLst>
              <a:ext uri="{FF2B5EF4-FFF2-40B4-BE49-F238E27FC236}">
                <a16:creationId xmlns:a16="http://schemas.microsoft.com/office/drawing/2014/main" id="{EB514EC4-1A4F-364B-BA2B-FF10C867E6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1FD57FC-0962-8A4B-BC76-145DB29C81E6}" type="slidenum">
              <a:rPr lang="en-US" altLang="en-US" sz="1200" b="0"/>
              <a:pPr/>
              <a:t>108</a:t>
            </a:fld>
            <a:endParaRPr lang="en-US" altLang="en-US" sz="1200" b="0"/>
          </a:p>
        </p:txBody>
      </p:sp>
      <p:sp>
        <p:nvSpPr>
          <p:cNvPr id="227330" name="Rectangle 2">
            <a:extLst>
              <a:ext uri="{FF2B5EF4-FFF2-40B4-BE49-F238E27FC236}">
                <a16:creationId xmlns:a16="http://schemas.microsoft.com/office/drawing/2014/main" id="{57BFBF34-0907-5044-B1C4-625B34641FFE}"/>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63CF6819-C70A-B549-8908-AE8277A979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1F44DB1-27C4-B245-AB81-023A2E8F62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B3F2C8-572E-C64D-BA1F-C2BF5046D3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782E0D-6674-DA4F-9D3E-A65FF09BC90E}"/>
              </a:ext>
            </a:extLst>
          </p:cNvPr>
          <p:cNvSpPr>
            <a:spLocks noGrp="1" noChangeArrowheads="1"/>
          </p:cNvSpPr>
          <p:nvPr>
            <p:ph type="sldNum" sz="quarter" idx="12"/>
          </p:nvPr>
        </p:nvSpPr>
        <p:spPr>
          <a:ln/>
        </p:spPr>
        <p:txBody>
          <a:bodyPr/>
          <a:lstStyle>
            <a:lvl1pPr>
              <a:defRPr/>
            </a:lvl1pPr>
          </a:lstStyle>
          <a:p>
            <a:fld id="{FB977F61-FDAE-5141-B305-43C9F25912F5}" type="slidenum">
              <a:rPr lang="en-US" altLang="en-US"/>
              <a:pPr/>
              <a:t>‹#›</a:t>
            </a:fld>
            <a:endParaRPr lang="en-US" altLang="en-US"/>
          </a:p>
        </p:txBody>
      </p:sp>
    </p:spTree>
    <p:extLst>
      <p:ext uri="{BB962C8B-B14F-4D97-AF65-F5344CB8AC3E}">
        <p14:creationId xmlns:p14="http://schemas.microsoft.com/office/powerpoint/2010/main" val="322670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9C818F-22EB-4D4D-89BF-F234D88364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FA74EC-CD85-B442-A465-D50BD061C4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C3C96C-542D-F346-B599-8E400A669354}"/>
              </a:ext>
            </a:extLst>
          </p:cNvPr>
          <p:cNvSpPr>
            <a:spLocks noGrp="1" noChangeArrowheads="1"/>
          </p:cNvSpPr>
          <p:nvPr>
            <p:ph type="sldNum" sz="quarter" idx="12"/>
          </p:nvPr>
        </p:nvSpPr>
        <p:spPr>
          <a:ln/>
        </p:spPr>
        <p:txBody>
          <a:bodyPr/>
          <a:lstStyle>
            <a:lvl1pPr>
              <a:defRPr/>
            </a:lvl1pPr>
          </a:lstStyle>
          <a:p>
            <a:fld id="{88FBB4DE-B235-684E-AE89-4B4CF3831EC4}" type="slidenum">
              <a:rPr lang="en-US" altLang="en-US"/>
              <a:pPr/>
              <a:t>‹#›</a:t>
            </a:fld>
            <a:endParaRPr lang="en-US" altLang="en-US"/>
          </a:p>
        </p:txBody>
      </p:sp>
    </p:spTree>
    <p:extLst>
      <p:ext uri="{BB962C8B-B14F-4D97-AF65-F5344CB8AC3E}">
        <p14:creationId xmlns:p14="http://schemas.microsoft.com/office/powerpoint/2010/main" val="2172068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3F70A1-779D-1B44-BC70-7DCB431F5D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D4D556-A077-8F4E-8F36-252F02EC94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3A6174-AE67-7B4F-86D0-E2C1985F4F46}"/>
              </a:ext>
            </a:extLst>
          </p:cNvPr>
          <p:cNvSpPr>
            <a:spLocks noGrp="1" noChangeArrowheads="1"/>
          </p:cNvSpPr>
          <p:nvPr>
            <p:ph type="sldNum" sz="quarter" idx="12"/>
          </p:nvPr>
        </p:nvSpPr>
        <p:spPr>
          <a:ln/>
        </p:spPr>
        <p:txBody>
          <a:bodyPr/>
          <a:lstStyle>
            <a:lvl1pPr>
              <a:defRPr/>
            </a:lvl1pPr>
          </a:lstStyle>
          <a:p>
            <a:fld id="{E674A9EE-1BB5-9B48-BD16-E4F1427E52D0}" type="slidenum">
              <a:rPr lang="en-US" altLang="en-US"/>
              <a:pPr/>
              <a:t>‹#›</a:t>
            </a:fld>
            <a:endParaRPr lang="en-US" altLang="en-US"/>
          </a:p>
        </p:txBody>
      </p:sp>
    </p:spTree>
    <p:extLst>
      <p:ext uri="{BB962C8B-B14F-4D97-AF65-F5344CB8AC3E}">
        <p14:creationId xmlns:p14="http://schemas.microsoft.com/office/powerpoint/2010/main" val="2880646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7C5853-DD9C-CC45-96EC-6498AF9279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DED620-180B-A14B-BD14-B1753BF9C1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5807B7-A2CA-5344-8D93-04C8D3C38D64}"/>
              </a:ext>
            </a:extLst>
          </p:cNvPr>
          <p:cNvSpPr>
            <a:spLocks noGrp="1" noChangeArrowheads="1"/>
          </p:cNvSpPr>
          <p:nvPr>
            <p:ph type="sldNum" sz="quarter" idx="12"/>
          </p:nvPr>
        </p:nvSpPr>
        <p:spPr>
          <a:ln/>
        </p:spPr>
        <p:txBody>
          <a:bodyPr/>
          <a:lstStyle>
            <a:lvl1pPr>
              <a:defRPr/>
            </a:lvl1pPr>
          </a:lstStyle>
          <a:p>
            <a:fld id="{73F4DEC4-FFD5-9A45-B16B-F68966974651}" type="slidenum">
              <a:rPr lang="en-US" altLang="en-US"/>
              <a:pPr/>
              <a:t>‹#›</a:t>
            </a:fld>
            <a:endParaRPr lang="en-US" altLang="en-US"/>
          </a:p>
        </p:txBody>
      </p:sp>
    </p:spTree>
    <p:extLst>
      <p:ext uri="{BB962C8B-B14F-4D97-AF65-F5344CB8AC3E}">
        <p14:creationId xmlns:p14="http://schemas.microsoft.com/office/powerpoint/2010/main" val="1695443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DD0B11F-B62D-B74D-96E7-D224DA50CD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5D7C31-1FB5-9A49-B493-9A11E4DEF3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84BD34-68D1-D846-BA26-9E6C9CAF7AC3}"/>
              </a:ext>
            </a:extLst>
          </p:cNvPr>
          <p:cNvSpPr>
            <a:spLocks noGrp="1" noChangeArrowheads="1"/>
          </p:cNvSpPr>
          <p:nvPr>
            <p:ph type="sldNum" sz="quarter" idx="12"/>
          </p:nvPr>
        </p:nvSpPr>
        <p:spPr>
          <a:ln/>
        </p:spPr>
        <p:txBody>
          <a:bodyPr/>
          <a:lstStyle>
            <a:lvl1pPr>
              <a:defRPr/>
            </a:lvl1pPr>
          </a:lstStyle>
          <a:p>
            <a:fld id="{456E2D48-098D-D84E-9049-E3459C632CF9}" type="slidenum">
              <a:rPr lang="en-US" altLang="en-US"/>
              <a:pPr/>
              <a:t>‹#›</a:t>
            </a:fld>
            <a:endParaRPr lang="en-US" altLang="en-US"/>
          </a:p>
        </p:txBody>
      </p:sp>
    </p:spTree>
    <p:extLst>
      <p:ext uri="{BB962C8B-B14F-4D97-AF65-F5344CB8AC3E}">
        <p14:creationId xmlns:p14="http://schemas.microsoft.com/office/powerpoint/2010/main" val="386447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FB96DC-B732-3D4B-9979-46A38521F9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0C3E01-47F8-6A42-B51B-A3C3733913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3FD548-BBB8-724A-A093-DB0F8E9E92FB}"/>
              </a:ext>
            </a:extLst>
          </p:cNvPr>
          <p:cNvSpPr>
            <a:spLocks noGrp="1" noChangeArrowheads="1"/>
          </p:cNvSpPr>
          <p:nvPr>
            <p:ph type="sldNum" sz="quarter" idx="12"/>
          </p:nvPr>
        </p:nvSpPr>
        <p:spPr>
          <a:ln/>
        </p:spPr>
        <p:txBody>
          <a:bodyPr/>
          <a:lstStyle>
            <a:lvl1pPr>
              <a:defRPr/>
            </a:lvl1pPr>
          </a:lstStyle>
          <a:p>
            <a:fld id="{6AE5D212-509F-794A-B61B-27A86EE28FC7}" type="slidenum">
              <a:rPr lang="en-US" altLang="en-US"/>
              <a:pPr/>
              <a:t>‹#›</a:t>
            </a:fld>
            <a:endParaRPr lang="en-US" altLang="en-US"/>
          </a:p>
        </p:txBody>
      </p:sp>
    </p:spTree>
    <p:extLst>
      <p:ext uri="{BB962C8B-B14F-4D97-AF65-F5344CB8AC3E}">
        <p14:creationId xmlns:p14="http://schemas.microsoft.com/office/powerpoint/2010/main" val="93728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17E8D7A-EDFF-AA46-BC1C-DE1AB895D40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0229961-CEF8-CB4F-8753-A5B2295150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CEB434F-96D0-2D45-8F4D-0D12FE8C1244}"/>
              </a:ext>
            </a:extLst>
          </p:cNvPr>
          <p:cNvSpPr>
            <a:spLocks noGrp="1" noChangeArrowheads="1"/>
          </p:cNvSpPr>
          <p:nvPr>
            <p:ph type="sldNum" sz="quarter" idx="12"/>
          </p:nvPr>
        </p:nvSpPr>
        <p:spPr>
          <a:ln/>
        </p:spPr>
        <p:txBody>
          <a:bodyPr/>
          <a:lstStyle>
            <a:lvl1pPr>
              <a:defRPr/>
            </a:lvl1pPr>
          </a:lstStyle>
          <a:p>
            <a:fld id="{B84EA788-94C2-694C-94D8-C96E04DEB857}" type="slidenum">
              <a:rPr lang="en-US" altLang="en-US"/>
              <a:pPr/>
              <a:t>‹#›</a:t>
            </a:fld>
            <a:endParaRPr lang="en-US" altLang="en-US"/>
          </a:p>
        </p:txBody>
      </p:sp>
    </p:spTree>
    <p:extLst>
      <p:ext uri="{BB962C8B-B14F-4D97-AF65-F5344CB8AC3E}">
        <p14:creationId xmlns:p14="http://schemas.microsoft.com/office/powerpoint/2010/main" val="3505605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5B10E27-B5FB-2C46-B19C-951EF1E38E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C1BD021-662D-C24F-9B29-DA773BB7C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3D28DFB-A7DD-A540-A20C-49A044DA0FDF}"/>
              </a:ext>
            </a:extLst>
          </p:cNvPr>
          <p:cNvSpPr>
            <a:spLocks noGrp="1" noChangeArrowheads="1"/>
          </p:cNvSpPr>
          <p:nvPr>
            <p:ph type="sldNum" sz="quarter" idx="12"/>
          </p:nvPr>
        </p:nvSpPr>
        <p:spPr>
          <a:ln/>
        </p:spPr>
        <p:txBody>
          <a:bodyPr/>
          <a:lstStyle>
            <a:lvl1pPr>
              <a:defRPr/>
            </a:lvl1pPr>
          </a:lstStyle>
          <a:p>
            <a:fld id="{4B208825-D9FD-584B-9AC9-F3AFD5B4EF91}" type="slidenum">
              <a:rPr lang="en-US" altLang="en-US"/>
              <a:pPr/>
              <a:t>‹#›</a:t>
            </a:fld>
            <a:endParaRPr lang="en-US" altLang="en-US"/>
          </a:p>
        </p:txBody>
      </p:sp>
    </p:spTree>
    <p:extLst>
      <p:ext uri="{BB962C8B-B14F-4D97-AF65-F5344CB8AC3E}">
        <p14:creationId xmlns:p14="http://schemas.microsoft.com/office/powerpoint/2010/main" val="333901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C3CAA2-B1AD-774E-916B-4CC03E9C72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42599FC-BD92-4F47-B40E-4279C1950A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E7A7DB6-2422-2B44-8134-98B339CD32C3}"/>
              </a:ext>
            </a:extLst>
          </p:cNvPr>
          <p:cNvSpPr>
            <a:spLocks noGrp="1" noChangeArrowheads="1"/>
          </p:cNvSpPr>
          <p:nvPr>
            <p:ph type="sldNum" sz="quarter" idx="12"/>
          </p:nvPr>
        </p:nvSpPr>
        <p:spPr>
          <a:ln/>
        </p:spPr>
        <p:txBody>
          <a:bodyPr/>
          <a:lstStyle>
            <a:lvl1pPr>
              <a:defRPr/>
            </a:lvl1pPr>
          </a:lstStyle>
          <a:p>
            <a:fld id="{9FDAA360-C931-5649-91E2-A963C8E37BDD}" type="slidenum">
              <a:rPr lang="en-US" altLang="en-US"/>
              <a:pPr/>
              <a:t>‹#›</a:t>
            </a:fld>
            <a:endParaRPr lang="en-US" altLang="en-US"/>
          </a:p>
        </p:txBody>
      </p:sp>
    </p:spTree>
    <p:extLst>
      <p:ext uri="{BB962C8B-B14F-4D97-AF65-F5344CB8AC3E}">
        <p14:creationId xmlns:p14="http://schemas.microsoft.com/office/powerpoint/2010/main" val="1637201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AFAC38-A516-F746-95E1-15997673DF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78B909-5300-A043-AA9C-BA49C926B7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963FE6-B791-1247-B25B-B3FF4FCB2184}"/>
              </a:ext>
            </a:extLst>
          </p:cNvPr>
          <p:cNvSpPr>
            <a:spLocks noGrp="1" noChangeArrowheads="1"/>
          </p:cNvSpPr>
          <p:nvPr>
            <p:ph type="sldNum" sz="quarter" idx="12"/>
          </p:nvPr>
        </p:nvSpPr>
        <p:spPr>
          <a:ln/>
        </p:spPr>
        <p:txBody>
          <a:bodyPr/>
          <a:lstStyle>
            <a:lvl1pPr>
              <a:defRPr/>
            </a:lvl1pPr>
          </a:lstStyle>
          <a:p>
            <a:fld id="{9FE90FEE-AD0C-A44D-BB3F-5F6862A54862}" type="slidenum">
              <a:rPr lang="en-US" altLang="en-US"/>
              <a:pPr/>
              <a:t>‹#›</a:t>
            </a:fld>
            <a:endParaRPr lang="en-US" altLang="en-US"/>
          </a:p>
        </p:txBody>
      </p:sp>
    </p:spTree>
    <p:extLst>
      <p:ext uri="{BB962C8B-B14F-4D97-AF65-F5344CB8AC3E}">
        <p14:creationId xmlns:p14="http://schemas.microsoft.com/office/powerpoint/2010/main" val="371280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A61416-035E-5E46-B8F7-8E335EEF20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099BDC-CCB7-984C-96C8-5AFE550341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F73DC9-268B-DB45-8BF5-67CAC8B3E68A}"/>
              </a:ext>
            </a:extLst>
          </p:cNvPr>
          <p:cNvSpPr>
            <a:spLocks noGrp="1" noChangeArrowheads="1"/>
          </p:cNvSpPr>
          <p:nvPr>
            <p:ph type="sldNum" sz="quarter" idx="12"/>
          </p:nvPr>
        </p:nvSpPr>
        <p:spPr>
          <a:ln/>
        </p:spPr>
        <p:txBody>
          <a:bodyPr/>
          <a:lstStyle>
            <a:lvl1pPr>
              <a:defRPr/>
            </a:lvl1pPr>
          </a:lstStyle>
          <a:p>
            <a:fld id="{0ED39E9C-FF53-EE4A-B0BE-2176AEBB7C16}" type="slidenum">
              <a:rPr lang="en-US" altLang="en-US"/>
              <a:pPr/>
              <a:t>‹#›</a:t>
            </a:fld>
            <a:endParaRPr lang="en-US" altLang="en-US"/>
          </a:p>
        </p:txBody>
      </p:sp>
    </p:spTree>
    <p:extLst>
      <p:ext uri="{BB962C8B-B14F-4D97-AF65-F5344CB8AC3E}">
        <p14:creationId xmlns:p14="http://schemas.microsoft.com/office/powerpoint/2010/main" val="3007227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C3DDA9-8E3A-894A-A025-2AB631C20EC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2E4CE64-379C-0C42-BD61-B39731F265C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E1B959-3F75-5C41-AAA7-5BD3173F81B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8275955B-1614-AD4F-BF7B-878DFC5A896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7AA2C1E6-4B17-694D-9431-1635ECC8D45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546A1B35-E8E0-2349-9CA9-7DED2E45C7F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013C70-7AA0-EE46-9E4B-98F2D94D1DBF}"/>
              </a:ext>
            </a:extLst>
          </p:cNvPr>
          <p:cNvPicPr>
            <a:picLocks noChangeAspect="1"/>
          </p:cNvPicPr>
          <p:nvPr/>
        </p:nvPicPr>
        <p:blipFill>
          <a:blip r:embed="rId2"/>
          <a:stretch>
            <a:fillRect/>
          </a:stretch>
        </p:blipFill>
        <p:spPr>
          <a:xfrm>
            <a:off x="-6849" y="457200"/>
            <a:ext cx="9144000" cy="4059597"/>
          </a:xfrm>
          <a:prstGeom prst="rect">
            <a:avLst/>
          </a:prstGeom>
        </p:spPr>
      </p:pic>
    </p:spTree>
    <p:extLst>
      <p:ext uri="{BB962C8B-B14F-4D97-AF65-F5344CB8AC3E}">
        <p14:creationId xmlns:p14="http://schemas.microsoft.com/office/powerpoint/2010/main" val="68593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5">
            <a:extLst>
              <a:ext uri="{FF2B5EF4-FFF2-40B4-BE49-F238E27FC236}">
                <a16:creationId xmlns:a16="http://schemas.microsoft.com/office/drawing/2014/main" id="{D3E8FD78-6CEA-F248-AB58-A76528683131}"/>
              </a:ext>
            </a:extLst>
          </p:cNvPr>
          <p:cNvSpPr txBox="1">
            <a:spLocks noChangeArrowheads="1"/>
          </p:cNvSpPr>
          <p:nvPr/>
        </p:nvSpPr>
        <p:spPr bwMode="auto">
          <a:xfrm>
            <a:off x="1219200" y="304800"/>
            <a:ext cx="3752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(helicases)</a:t>
            </a:r>
          </a:p>
        </p:txBody>
      </p:sp>
      <p:pic>
        <p:nvPicPr>
          <p:cNvPr id="32770" name="Picture 6">
            <a:extLst>
              <a:ext uri="{FF2B5EF4-FFF2-40B4-BE49-F238E27FC236}">
                <a16:creationId xmlns:a16="http://schemas.microsoft.com/office/drawing/2014/main" id="{F385F668-DA82-4A4A-A0C3-05F927E245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8">
            <a:extLst>
              <a:ext uri="{FF2B5EF4-FFF2-40B4-BE49-F238E27FC236}">
                <a16:creationId xmlns:a16="http://schemas.microsoft.com/office/drawing/2014/main" id="{1B5B3E57-8422-B24B-8FDD-3D168E731BF0}"/>
              </a:ext>
            </a:extLst>
          </p:cNvPr>
          <p:cNvSpPr txBox="1">
            <a:spLocks noChangeArrowheads="1"/>
          </p:cNvSpPr>
          <p:nvPr/>
        </p:nvSpPr>
        <p:spPr bwMode="auto">
          <a:xfrm>
            <a:off x="304800" y="4876800"/>
            <a:ext cx="868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A helicase (like dnaB) is a motor protein moves along a DNA duplex, separating the strands. A helicase uses energy derived from ATP hydrolysis. Single stranded binding proteins (SSBs) stablize and protect the ss DNA between the helicase and the polymerase. </a:t>
            </a:r>
          </a:p>
        </p:txBody>
      </p:sp>
      <p:pic>
        <p:nvPicPr>
          <p:cNvPr id="32772" name="Picture 1">
            <a:extLst>
              <a:ext uri="{FF2B5EF4-FFF2-40B4-BE49-F238E27FC236}">
                <a16:creationId xmlns:a16="http://schemas.microsoft.com/office/drawing/2014/main" id="{D4987E4A-CA9A-5941-932C-9C59754215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981200"/>
            <a:ext cx="23114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fig_25_48">
            <a:extLst>
              <a:ext uri="{FF2B5EF4-FFF2-40B4-BE49-F238E27FC236}">
                <a16:creationId xmlns:a16="http://schemas.microsoft.com/office/drawing/2014/main" id="{B95A05A9-AF92-2F4B-ADA5-925A8AA60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25500"/>
            <a:ext cx="85312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2" name="Text Box 3">
            <a:extLst>
              <a:ext uri="{FF2B5EF4-FFF2-40B4-BE49-F238E27FC236}">
                <a16:creationId xmlns:a16="http://schemas.microsoft.com/office/drawing/2014/main" id="{15DDBEBD-BB8E-EC49-BC9A-B7644C1FA9C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fig_25_49">
            <a:extLst>
              <a:ext uri="{FF2B5EF4-FFF2-40B4-BE49-F238E27FC236}">
                <a16:creationId xmlns:a16="http://schemas.microsoft.com/office/drawing/2014/main" id="{03E5166D-A956-B942-82F5-79C00B42A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17500"/>
            <a:ext cx="71659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Text Box 3">
            <a:extLst>
              <a:ext uri="{FF2B5EF4-FFF2-40B4-BE49-F238E27FC236}">
                <a16:creationId xmlns:a16="http://schemas.microsoft.com/office/drawing/2014/main" id="{43E00CFB-4F66-AD4D-BF8B-180670897CA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fig_25_49_01">
            <a:extLst>
              <a:ext uri="{FF2B5EF4-FFF2-40B4-BE49-F238E27FC236}">
                <a16:creationId xmlns:a16="http://schemas.microsoft.com/office/drawing/2014/main" id="{DC778F92-2EA4-4C40-BAFA-CD85DC53D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69900"/>
            <a:ext cx="8531225"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8" name="Text Box 3">
            <a:extLst>
              <a:ext uri="{FF2B5EF4-FFF2-40B4-BE49-F238E27FC236}">
                <a16:creationId xmlns:a16="http://schemas.microsoft.com/office/drawing/2014/main" id="{7D30457B-4CD6-BC4A-A281-DB4231E6EA23}"/>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25-49 part 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fig_25_49_02">
            <a:extLst>
              <a:ext uri="{FF2B5EF4-FFF2-40B4-BE49-F238E27FC236}">
                <a16:creationId xmlns:a16="http://schemas.microsoft.com/office/drawing/2014/main" id="{837FAD51-ABB5-254A-9973-FDA83A197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7500"/>
            <a:ext cx="79406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6" name="Text Box 3">
            <a:extLst>
              <a:ext uri="{FF2B5EF4-FFF2-40B4-BE49-F238E27FC236}">
                <a16:creationId xmlns:a16="http://schemas.microsoft.com/office/drawing/2014/main" id="{1CD42993-9DF5-BE49-B8BE-558A77020AE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25-49 part 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 descr="fig_25_49_03">
            <a:extLst>
              <a:ext uri="{FF2B5EF4-FFF2-40B4-BE49-F238E27FC236}">
                <a16:creationId xmlns:a16="http://schemas.microsoft.com/office/drawing/2014/main" id="{6D2170A3-E722-7340-A497-E19FD0D21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317500"/>
            <a:ext cx="6075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4" name="Text Box 3">
            <a:extLst>
              <a:ext uri="{FF2B5EF4-FFF2-40B4-BE49-F238E27FC236}">
                <a16:creationId xmlns:a16="http://schemas.microsoft.com/office/drawing/2014/main" id="{68D12D8B-DB48-824B-A469-2BB7F969936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25-49 part 3</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fig_25_49_04">
            <a:extLst>
              <a:ext uri="{FF2B5EF4-FFF2-40B4-BE49-F238E27FC236}">
                <a16:creationId xmlns:a16="http://schemas.microsoft.com/office/drawing/2014/main" id="{B30A3E46-0DFB-2F44-9926-6E28F54E8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00" y="317500"/>
            <a:ext cx="65325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2" name="Text Box 3">
            <a:extLst>
              <a:ext uri="{FF2B5EF4-FFF2-40B4-BE49-F238E27FC236}">
                <a16:creationId xmlns:a16="http://schemas.microsoft.com/office/drawing/2014/main" id="{8079992D-F362-2141-8383-D10A8C54629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25-49 part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fig_25_50">
            <a:extLst>
              <a:ext uri="{FF2B5EF4-FFF2-40B4-BE49-F238E27FC236}">
                <a16:creationId xmlns:a16="http://schemas.microsoft.com/office/drawing/2014/main" id="{880FE712-4CD8-CB46-8CCE-BEFA7B71A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82700"/>
            <a:ext cx="853122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0" name="Text Box 3">
            <a:extLst>
              <a:ext uri="{FF2B5EF4-FFF2-40B4-BE49-F238E27FC236}">
                <a16:creationId xmlns:a16="http://schemas.microsoft.com/office/drawing/2014/main" id="{DAB38340-76D9-D14F-80C9-D9D097B7152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25-50</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fig_25_50a">
            <a:extLst>
              <a:ext uri="{FF2B5EF4-FFF2-40B4-BE49-F238E27FC236}">
                <a16:creationId xmlns:a16="http://schemas.microsoft.com/office/drawing/2014/main" id="{098071D1-DA0D-2643-9AF4-C20F0C969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317500"/>
            <a:ext cx="68865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8" name="Text Box 3">
            <a:extLst>
              <a:ext uri="{FF2B5EF4-FFF2-40B4-BE49-F238E27FC236}">
                <a16:creationId xmlns:a16="http://schemas.microsoft.com/office/drawing/2014/main" id="{5D527828-FD73-854C-93A4-798E0246CE6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25-50a</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fig_25_50b">
            <a:extLst>
              <a:ext uri="{FF2B5EF4-FFF2-40B4-BE49-F238E27FC236}">
                <a16:creationId xmlns:a16="http://schemas.microsoft.com/office/drawing/2014/main" id="{E34AF209-28EB-AA49-B5DE-6E5E45D91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317500"/>
            <a:ext cx="63373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6" name="Text Box 3">
            <a:extLst>
              <a:ext uri="{FF2B5EF4-FFF2-40B4-BE49-F238E27FC236}">
                <a16:creationId xmlns:a16="http://schemas.microsoft.com/office/drawing/2014/main" id="{5A2CF229-5D28-8147-83B1-6C73882DBCD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25-50b</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fig_25_02">
            <a:extLst>
              <a:ext uri="{FF2B5EF4-FFF2-40B4-BE49-F238E27FC236}">
                <a16:creationId xmlns:a16="http://schemas.microsoft.com/office/drawing/2014/main" id="{A0E19296-96EE-FF4F-8A16-E82C87B2A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Box 5">
            <a:extLst>
              <a:ext uri="{FF2B5EF4-FFF2-40B4-BE49-F238E27FC236}">
                <a16:creationId xmlns:a16="http://schemas.microsoft.com/office/drawing/2014/main" id="{D1AD4523-6582-3444-A741-6C195227CFC1}"/>
              </a:ext>
            </a:extLst>
          </p:cNvPr>
          <p:cNvSpPr txBox="1">
            <a:spLocks noChangeArrowheads="1"/>
          </p:cNvSpPr>
          <p:nvPr/>
        </p:nvSpPr>
        <p:spPr bwMode="auto">
          <a:xfrm>
            <a:off x="1219200" y="304800"/>
            <a:ext cx="4083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(primosome)</a:t>
            </a:r>
          </a:p>
        </p:txBody>
      </p:sp>
      <p:pic>
        <p:nvPicPr>
          <p:cNvPr id="34819" name="Picture 6">
            <a:extLst>
              <a:ext uri="{FF2B5EF4-FFF2-40B4-BE49-F238E27FC236}">
                <a16:creationId xmlns:a16="http://schemas.microsoft.com/office/drawing/2014/main" id="{3DC6EE56-AA55-EF44-92C5-B3327042F8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8">
            <a:extLst>
              <a:ext uri="{FF2B5EF4-FFF2-40B4-BE49-F238E27FC236}">
                <a16:creationId xmlns:a16="http://schemas.microsoft.com/office/drawing/2014/main" id="{CF2C54E6-162E-7241-B4E6-1BDAFEB65637}"/>
              </a:ext>
            </a:extLst>
          </p:cNvPr>
          <p:cNvSpPr txBox="1">
            <a:spLocks noChangeArrowheads="1"/>
          </p:cNvSpPr>
          <p:nvPr/>
        </p:nvSpPr>
        <p:spPr bwMode="auto">
          <a:xfrm>
            <a:off x="152400" y="4876800"/>
            <a:ext cx="8991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The primosome syntheizes a fragment of 1-10 RNA nucleotides that aneals to the single stranded DNA template. The RNA is used as a primer to initiate DNA polymerase III. The primosome is utilized once on the leading strand of DNA and repeatedly, initiating each Okazaki fragment, on the lagging DNA  strand.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5">
            <a:extLst>
              <a:ext uri="{FF2B5EF4-FFF2-40B4-BE49-F238E27FC236}">
                <a16:creationId xmlns:a16="http://schemas.microsoft.com/office/drawing/2014/main" id="{DD38DA18-5A45-E34C-9263-6B9ECE7A2D50}"/>
              </a:ext>
            </a:extLst>
          </p:cNvPr>
          <p:cNvSpPr txBox="1">
            <a:spLocks noChangeArrowheads="1"/>
          </p:cNvSpPr>
          <p:nvPr/>
        </p:nvSpPr>
        <p:spPr bwMode="auto">
          <a:xfrm>
            <a:off x="1219200" y="304800"/>
            <a:ext cx="4365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(sliding clamp)</a:t>
            </a:r>
          </a:p>
        </p:txBody>
      </p:sp>
      <p:pic>
        <p:nvPicPr>
          <p:cNvPr id="36866" name="Picture 6">
            <a:extLst>
              <a:ext uri="{FF2B5EF4-FFF2-40B4-BE49-F238E27FC236}">
                <a16:creationId xmlns:a16="http://schemas.microsoft.com/office/drawing/2014/main" id="{E4C28D20-FA6A-E64F-8BA5-D2CF059030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8">
            <a:extLst>
              <a:ext uri="{FF2B5EF4-FFF2-40B4-BE49-F238E27FC236}">
                <a16:creationId xmlns:a16="http://schemas.microsoft.com/office/drawing/2014/main" id="{9267B6EA-8FF9-F14B-A1E3-09D9CC1A2E2B}"/>
              </a:ext>
            </a:extLst>
          </p:cNvPr>
          <p:cNvSpPr txBox="1">
            <a:spLocks noChangeArrowheads="1"/>
          </p:cNvSpPr>
          <p:nvPr/>
        </p:nvSpPr>
        <p:spPr bwMode="auto">
          <a:xfrm>
            <a:off x="228600" y="5226050"/>
            <a:ext cx="84582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000" b="0" dirty="0">
                <a:latin typeface="Arial" panose="020B0604020202020204" pitchFamily="34" charset="0"/>
                <a:cs typeface="Arial" panose="020B0604020202020204" pitchFamily="34" charset="0"/>
              </a:rPr>
              <a:t>A DNA clamp associates with the polymerase + DNA, promoting processivity. Once the clamp assembles and is locked onto the template DNA, it cannot dissociate from the DNA except in response to certain signals. It is very important the the polymerase does not fall of the DNA at the wrong time. </a:t>
            </a:r>
          </a:p>
        </p:txBody>
      </p:sp>
      <p:pic>
        <p:nvPicPr>
          <p:cNvPr id="36868" name="Picture 7">
            <a:extLst>
              <a:ext uri="{FF2B5EF4-FFF2-40B4-BE49-F238E27FC236}">
                <a16:creationId xmlns:a16="http://schemas.microsoft.com/office/drawing/2014/main" id="{0DE35CA2-7BFE-734F-A182-D5A57D81EE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57400"/>
            <a:ext cx="40576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fig_25_05">
            <a:extLst>
              <a:ext uri="{FF2B5EF4-FFF2-40B4-BE49-F238E27FC236}">
                <a16:creationId xmlns:a16="http://schemas.microsoft.com/office/drawing/2014/main" id="{9D11427E-B2C3-484E-B06D-70637A965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0938"/>
            <a:ext cx="6626225"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5">
            <a:extLst>
              <a:ext uri="{FF2B5EF4-FFF2-40B4-BE49-F238E27FC236}">
                <a16:creationId xmlns:a16="http://schemas.microsoft.com/office/drawing/2014/main" id="{F7733BF2-3114-0741-8C71-688A92AFAB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7">
            <a:extLst>
              <a:ext uri="{FF2B5EF4-FFF2-40B4-BE49-F238E27FC236}">
                <a16:creationId xmlns:a16="http://schemas.microsoft.com/office/drawing/2014/main" id="{358ECEFD-53BA-B846-91BD-276FEFAF0558}"/>
              </a:ext>
            </a:extLst>
          </p:cNvPr>
          <p:cNvSpPr txBox="1">
            <a:spLocks noChangeArrowheads="1"/>
          </p:cNvSpPr>
          <p:nvPr/>
        </p:nvSpPr>
        <p:spPr bwMode="auto">
          <a:xfrm>
            <a:off x="228600" y="228600"/>
            <a:ext cx="6248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All DNA polymerases extend only in the 5</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to 3</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direction.</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The Leading Strand: is extended in the 5</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to 3</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direction by continuous replication</a:t>
            </a:r>
          </a:p>
          <a:p>
            <a:r>
              <a:rPr lang="en-US" altLang="en-US" b="0">
                <a:latin typeface="Arial" panose="020B0604020202020204" pitchFamily="34" charset="0"/>
                <a:cs typeface="Arial" panose="020B0604020202020204" pitchFamily="34" charset="0"/>
              </a:rPr>
              <a:t> </a:t>
            </a:r>
          </a:p>
          <a:p>
            <a:r>
              <a:rPr lang="en-US" altLang="en-US" b="0">
                <a:latin typeface="Arial" panose="020B0604020202020204" pitchFamily="34" charset="0"/>
                <a:cs typeface="Arial" panose="020B0604020202020204" pitchFamily="34" charset="0"/>
              </a:rPr>
              <a:t>The Lagging Strand: is effectively extended in the 3</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to 5 direction (</a:t>
            </a:r>
            <a:r>
              <a:rPr lang="en-US" altLang="ja-JP" b="0" i="1">
                <a:latin typeface="Arial" panose="020B0604020202020204" pitchFamily="34" charset="0"/>
                <a:cs typeface="Arial" panose="020B0604020202020204" pitchFamily="34" charset="0"/>
              </a:rPr>
              <a:t>net</a:t>
            </a:r>
            <a:r>
              <a:rPr lang="en-US" altLang="ja-JP" b="0">
                <a:latin typeface="Arial" panose="020B0604020202020204" pitchFamily="34" charset="0"/>
                <a:cs typeface="Arial" panose="020B0604020202020204" pitchFamily="34" charset="0"/>
              </a:rPr>
              <a:t>) by discontinuous replication (always in the 5</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to 3</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direction).</a:t>
            </a:r>
            <a:endParaRPr lang="en-US" altLang="en-US" b="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_25_06">
            <a:extLst>
              <a:ext uri="{FF2B5EF4-FFF2-40B4-BE49-F238E27FC236}">
                <a16:creationId xmlns:a16="http://schemas.microsoft.com/office/drawing/2014/main" id="{4F0CDD9D-D113-024E-9CBE-3DEB43159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317500"/>
            <a:ext cx="80629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3">
            <a:extLst>
              <a:ext uri="{FF2B5EF4-FFF2-40B4-BE49-F238E27FC236}">
                <a16:creationId xmlns:a16="http://schemas.microsoft.com/office/drawing/2014/main" id="{B55D724C-8693-1A4C-8E31-34F986799C3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fig_25_07">
            <a:extLst>
              <a:ext uri="{FF2B5EF4-FFF2-40B4-BE49-F238E27FC236}">
                <a16:creationId xmlns:a16="http://schemas.microsoft.com/office/drawing/2014/main" id="{10B7CECC-9BAA-9341-AD9D-292D97256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531225"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3">
            <a:extLst>
              <a:ext uri="{FF2B5EF4-FFF2-40B4-BE49-F238E27FC236}">
                <a16:creationId xmlns:a16="http://schemas.microsoft.com/office/drawing/2014/main" id="{8717184F-D014-5745-9BC1-DA8291E65FF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25-7</a:t>
            </a:r>
          </a:p>
        </p:txBody>
      </p:sp>
      <p:sp>
        <p:nvSpPr>
          <p:cNvPr id="49155" name="TextBox 5">
            <a:extLst>
              <a:ext uri="{FF2B5EF4-FFF2-40B4-BE49-F238E27FC236}">
                <a16:creationId xmlns:a16="http://schemas.microsoft.com/office/drawing/2014/main" id="{0818466A-159D-A040-A60F-19C3B52B91B1}"/>
              </a:ext>
            </a:extLst>
          </p:cNvPr>
          <p:cNvSpPr txBox="1">
            <a:spLocks noChangeArrowheads="1"/>
          </p:cNvSpPr>
          <p:nvPr/>
        </p:nvSpPr>
        <p:spPr bwMode="auto">
          <a:xfrm>
            <a:off x="533400" y="533400"/>
            <a:ext cx="1993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Proof reading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5" name="Object 2">
            <a:extLst>
              <a:ext uri="{FF2B5EF4-FFF2-40B4-BE49-F238E27FC236}">
                <a16:creationId xmlns:a16="http://schemas.microsoft.com/office/drawing/2014/main" id="{BEC76A0B-4108-CA44-829C-2312DACE0256}"/>
              </a:ext>
            </a:extLst>
          </p:cNvPr>
          <p:cNvGraphicFramePr>
            <a:graphicFrameLocks noChangeAspect="1"/>
          </p:cNvGraphicFramePr>
          <p:nvPr/>
        </p:nvGraphicFramePr>
        <p:xfrm>
          <a:off x="609600" y="1752600"/>
          <a:ext cx="7431088" cy="3886200"/>
        </p:xfrm>
        <a:graphic>
          <a:graphicData uri="http://schemas.openxmlformats.org/presentationml/2006/ole">
            <mc:AlternateContent xmlns:mc="http://schemas.openxmlformats.org/markup-compatibility/2006">
              <mc:Choice xmlns:v="urn:schemas-microsoft-com:vml" Requires="v">
                <p:oleObj spid="_x0000_s47118" name="Equation" r:id="rId3" imgW="3860800" imgH="2019300" progId="Equation.3">
                  <p:embed/>
                </p:oleObj>
              </mc:Choice>
              <mc:Fallback>
                <p:oleObj name="Equation" r:id="rId3" imgW="3860800" imgH="20193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74310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06" name="TextBox 3">
            <a:extLst>
              <a:ext uri="{FF2B5EF4-FFF2-40B4-BE49-F238E27FC236}">
                <a16:creationId xmlns:a16="http://schemas.microsoft.com/office/drawing/2014/main" id="{9DE10151-4F86-AD47-AF36-B1E65DCD9E41}"/>
              </a:ext>
            </a:extLst>
          </p:cNvPr>
          <p:cNvSpPr txBox="1">
            <a:spLocks noChangeArrowheads="1"/>
          </p:cNvSpPr>
          <p:nvPr/>
        </p:nvSpPr>
        <p:spPr bwMode="auto">
          <a:xfrm>
            <a:off x="609600" y="1219200"/>
            <a:ext cx="1851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t>The problem:</a:t>
            </a:r>
          </a:p>
        </p:txBody>
      </p:sp>
      <p:sp>
        <p:nvSpPr>
          <p:cNvPr id="47107" name="TextBox 4">
            <a:extLst>
              <a:ext uri="{FF2B5EF4-FFF2-40B4-BE49-F238E27FC236}">
                <a16:creationId xmlns:a16="http://schemas.microsoft.com/office/drawing/2014/main" id="{6350F29F-1E2D-E44A-86DA-B7D5F151CA45}"/>
              </a:ext>
            </a:extLst>
          </p:cNvPr>
          <p:cNvSpPr txBox="1">
            <a:spLocks noChangeArrowheads="1"/>
          </p:cNvSpPr>
          <p:nvPr/>
        </p:nvSpPr>
        <p:spPr bwMode="auto">
          <a:xfrm>
            <a:off x="685800" y="5715000"/>
            <a:ext cx="800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The difference in free energy predicts an error rate of about 1/4000.</a:t>
            </a:r>
          </a:p>
        </p:txBody>
      </p:sp>
      <p:sp>
        <p:nvSpPr>
          <p:cNvPr id="47108" name="TextBox 5">
            <a:extLst>
              <a:ext uri="{FF2B5EF4-FFF2-40B4-BE49-F238E27FC236}">
                <a16:creationId xmlns:a16="http://schemas.microsoft.com/office/drawing/2014/main" id="{27BB7E50-628F-134A-B368-1979305A2D05}"/>
              </a:ext>
            </a:extLst>
          </p:cNvPr>
          <p:cNvSpPr txBox="1">
            <a:spLocks noChangeArrowheads="1"/>
          </p:cNvSpPr>
          <p:nvPr/>
        </p:nvSpPr>
        <p:spPr bwMode="auto">
          <a:xfrm>
            <a:off x="381000" y="457200"/>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(1) The Free Energy of Fidelity or  - How to replicate billions and billions of base pairs without making too many mistakes.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3">
            <a:extLst>
              <a:ext uri="{FF2B5EF4-FFF2-40B4-BE49-F238E27FC236}">
                <a16:creationId xmlns:a16="http://schemas.microsoft.com/office/drawing/2014/main" id="{7699BB2D-8798-9F42-91B5-4AC7CF26DCE8}"/>
              </a:ext>
            </a:extLst>
          </p:cNvPr>
          <p:cNvSpPr txBox="1">
            <a:spLocks noChangeArrowheads="1"/>
          </p:cNvSpPr>
          <p:nvPr/>
        </p:nvSpPr>
        <p:spPr bwMode="auto">
          <a:xfrm>
            <a:off x="762000" y="1524000"/>
            <a:ext cx="1946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The solution:</a:t>
            </a:r>
          </a:p>
        </p:txBody>
      </p:sp>
      <p:sp>
        <p:nvSpPr>
          <p:cNvPr id="48130" name="TextBox 4">
            <a:extLst>
              <a:ext uri="{FF2B5EF4-FFF2-40B4-BE49-F238E27FC236}">
                <a16:creationId xmlns:a16="http://schemas.microsoft.com/office/drawing/2014/main" id="{94D76116-DF5E-0941-9AF9-C4ECB4DFBC82}"/>
              </a:ext>
            </a:extLst>
          </p:cNvPr>
          <p:cNvSpPr txBox="1">
            <a:spLocks noChangeArrowheads="1"/>
          </p:cNvSpPr>
          <p:nvPr/>
        </p:nvSpPr>
        <p:spPr bwMode="auto">
          <a:xfrm>
            <a:off x="685800" y="2438400"/>
            <a:ext cx="6069013"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Proofreading activity</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1/4000 error rate in the incorporation step.</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1/4000 error rate in the proof reading step.</a:t>
            </a:r>
          </a:p>
          <a:p>
            <a:endParaRPr lang="en-US" altLang="en-US" b="0">
              <a:latin typeface="Arial" panose="020B0604020202020204" pitchFamily="34" charset="0"/>
              <a:cs typeface="Arial" panose="020B0604020202020204" pitchFamily="34" charset="0"/>
            </a:endParaRP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1/4000 x 1/4000 = 1/16,000,000</a:t>
            </a:r>
          </a:p>
          <a:p>
            <a:r>
              <a:rPr lang="en-US" altLang="en-US" b="0">
                <a:latin typeface="Arial" panose="020B0604020202020204" pitchFamily="34" charset="0"/>
                <a:cs typeface="Arial" panose="020B0604020202020204" pitchFamily="34" charset="0"/>
              </a:rPr>
              <a:t>That is one mistake in 16 million base pairs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Now add in mismatch repair. </a:t>
            </a:r>
          </a:p>
        </p:txBody>
      </p:sp>
      <p:sp>
        <p:nvSpPr>
          <p:cNvPr id="48131" name="TextBox 5">
            <a:extLst>
              <a:ext uri="{FF2B5EF4-FFF2-40B4-BE49-F238E27FC236}">
                <a16:creationId xmlns:a16="http://schemas.microsoft.com/office/drawing/2014/main" id="{0FA33415-B625-7E4D-91C1-10009BD9EB9A}"/>
              </a:ext>
            </a:extLst>
          </p:cNvPr>
          <p:cNvSpPr txBox="1">
            <a:spLocks noChangeArrowheads="1"/>
          </p:cNvSpPr>
          <p:nvPr/>
        </p:nvSpPr>
        <p:spPr bwMode="auto">
          <a:xfrm>
            <a:off x="762000" y="457200"/>
            <a:ext cx="769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(2) The Free Energy of Fidelity or  - How to replicate billions and billions of base pairs without making too many mistakes.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CCE87EC8-FEC8-4541-929A-E3357DC66775}"/>
              </a:ext>
            </a:extLst>
          </p:cNvPr>
          <p:cNvSpPr>
            <a:spLocks noChangeArrowheads="1"/>
          </p:cNvSpPr>
          <p:nvPr/>
        </p:nvSpPr>
        <p:spPr bwMode="auto">
          <a:xfrm>
            <a:off x="304800" y="58738"/>
            <a:ext cx="82296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There are five different Bacterial DNA polymerases:</a:t>
            </a:r>
          </a:p>
          <a:p>
            <a:r>
              <a:rPr lang="en-US" altLang="en-US" sz="2000" b="0">
                <a:latin typeface="Arial" panose="020B0604020202020204" pitchFamily="34" charset="0"/>
                <a:cs typeface="Arial" panose="020B0604020202020204" pitchFamily="34" charset="0"/>
              </a:rPr>
              <a:t>(we are interested in 3 of them for this class)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DNA Pol I: for DNA repair; has (a) 5</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-&gt; 3' polymerase activity, (b) 3</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-&gt; 5' exonuclease activity (for proofreading), and (c) 5</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-&gt; 3' exonuclease activity (for RNA primer removal). This enzyme performs </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nick translation</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DNA Pol II: for DNA repair (SOS); has (a) 5</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-&gt; 3' polymerase activity, and (b) 3 '-&gt; 5' exonuclease activity.</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DNA Pol III: the main polymerase (responsible for replication); (a) 5</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to 3' polymerase activity and (b) 3'-&gt;5' exonuclease activity.</a:t>
            </a:r>
            <a:endParaRPr lang="en-US" altLang="en-US" b="0">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tab_25_01">
            <a:extLst>
              <a:ext uri="{FF2B5EF4-FFF2-40B4-BE49-F238E27FC236}">
                <a16:creationId xmlns:a16="http://schemas.microsoft.com/office/drawing/2014/main" id="{E8CC2B90-FD90-7149-8F78-FF2551F00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01700"/>
            <a:ext cx="85312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 Box 3">
            <a:extLst>
              <a:ext uri="{FF2B5EF4-FFF2-40B4-BE49-F238E27FC236}">
                <a16:creationId xmlns:a16="http://schemas.microsoft.com/office/drawing/2014/main" id="{B8BAC315-2081-2540-83BD-2231B753DC2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Table 25-1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fig_25_00">
            <a:extLst>
              <a:ext uri="{FF2B5EF4-FFF2-40B4-BE49-F238E27FC236}">
                <a16:creationId xmlns:a16="http://schemas.microsoft.com/office/drawing/2014/main" id="{C486E1FE-E366-7643-99D6-A867B330D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525713"/>
            <a:ext cx="5478463"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4">
            <a:extLst>
              <a:ext uri="{FF2B5EF4-FFF2-40B4-BE49-F238E27FC236}">
                <a16:creationId xmlns:a16="http://schemas.microsoft.com/office/drawing/2014/main" id="{B0914093-EC5B-324D-8876-8F1E9E7B7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6">
            <a:extLst>
              <a:ext uri="{FF2B5EF4-FFF2-40B4-BE49-F238E27FC236}">
                <a16:creationId xmlns:a16="http://schemas.microsoft.com/office/drawing/2014/main" id="{27C18910-AAB9-244A-9EE1-0649CE6753F0}"/>
              </a:ext>
            </a:extLst>
          </p:cNvPr>
          <p:cNvSpPr txBox="1">
            <a:spLocks noChangeArrowheads="1"/>
          </p:cNvSpPr>
          <p:nvPr/>
        </p:nvSpPr>
        <p:spPr bwMode="auto">
          <a:xfrm>
            <a:off x="228600" y="0"/>
            <a:ext cx="8229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DNA replication starts with a double-stranded DNA duplex [two strands, paired to each other] and produces two daughter duplexes that are identical to each other and to the parent duplex. Each strand of the parent duplex is a template for production of the opposing complementary strand.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fig_25_08">
            <a:extLst>
              <a:ext uri="{FF2B5EF4-FFF2-40B4-BE49-F238E27FC236}">
                <a16:creationId xmlns:a16="http://schemas.microsoft.com/office/drawing/2014/main" id="{15A09066-2448-FE49-BAC2-7D73A79C8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72358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Box 7">
            <a:extLst>
              <a:ext uri="{FF2B5EF4-FFF2-40B4-BE49-F238E27FC236}">
                <a16:creationId xmlns:a16="http://schemas.microsoft.com/office/drawing/2014/main" id="{A4017E57-27E4-FA46-9962-15C283599211}"/>
              </a:ext>
            </a:extLst>
          </p:cNvPr>
          <p:cNvSpPr txBox="1">
            <a:spLocks noChangeArrowheads="1"/>
          </p:cNvSpPr>
          <p:nvPr/>
        </p:nvSpPr>
        <p:spPr bwMode="auto">
          <a:xfrm>
            <a:off x="762000" y="5029200"/>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The 5’-&gt;3’ exonuclease activity chews in advance of the polymerase. It cannot cut an intact duplex. In this figure, the cut site (nick) is between X and G.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fig_25_09">
            <a:extLst>
              <a:ext uri="{FF2B5EF4-FFF2-40B4-BE49-F238E27FC236}">
                <a16:creationId xmlns:a16="http://schemas.microsoft.com/office/drawing/2014/main" id="{67A1323F-D7BD-3445-AF6F-5E4186E83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838200"/>
            <a:ext cx="4173538"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 Box 3">
            <a:extLst>
              <a:ext uri="{FF2B5EF4-FFF2-40B4-BE49-F238E27FC236}">
                <a16:creationId xmlns:a16="http://schemas.microsoft.com/office/drawing/2014/main" id="{8CAA237F-FA27-4545-AB24-DCECE7F3095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25-9</a:t>
            </a:r>
          </a:p>
        </p:txBody>
      </p:sp>
      <p:sp>
        <p:nvSpPr>
          <p:cNvPr id="56323" name="TextBox 6">
            <a:extLst>
              <a:ext uri="{FF2B5EF4-FFF2-40B4-BE49-F238E27FC236}">
                <a16:creationId xmlns:a16="http://schemas.microsoft.com/office/drawing/2014/main" id="{FD593330-7DD2-D74B-A3B1-AE3A47BDA18B}"/>
              </a:ext>
            </a:extLst>
          </p:cNvPr>
          <p:cNvSpPr txBox="1">
            <a:spLocks noChangeArrowheads="1"/>
          </p:cNvSpPr>
          <p:nvPr/>
        </p:nvSpPr>
        <p:spPr bwMode="auto">
          <a:xfrm>
            <a:off x="228600" y="6858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Excising the RNA primer.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fig_25_15">
            <a:extLst>
              <a:ext uri="{FF2B5EF4-FFF2-40B4-BE49-F238E27FC236}">
                <a16:creationId xmlns:a16="http://schemas.microsoft.com/office/drawing/2014/main" id="{0A49CACE-16C7-654A-926D-D0D3E8E6D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0" y="317500"/>
            <a:ext cx="73675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 Box 3">
            <a:extLst>
              <a:ext uri="{FF2B5EF4-FFF2-40B4-BE49-F238E27FC236}">
                <a16:creationId xmlns:a16="http://schemas.microsoft.com/office/drawing/2014/main" id="{E7FAD3E1-7145-1941-A5E8-F9BE73A238C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fig_25_15a">
            <a:extLst>
              <a:ext uri="{FF2B5EF4-FFF2-40B4-BE49-F238E27FC236}">
                <a16:creationId xmlns:a16="http://schemas.microsoft.com/office/drawing/2014/main" id="{0F02E27D-1EDF-4E4D-89E4-45EA24476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30400"/>
            <a:ext cx="8531225"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 Box 3">
            <a:extLst>
              <a:ext uri="{FF2B5EF4-FFF2-40B4-BE49-F238E27FC236}">
                <a16:creationId xmlns:a16="http://schemas.microsoft.com/office/drawing/2014/main" id="{131FD8FA-63EC-CF4F-911E-E68FFF2163D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25-15a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fig_25_15b">
            <a:extLst>
              <a:ext uri="{FF2B5EF4-FFF2-40B4-BE49-F238E27FC236}">
                <a16:creationId xmlns:a16="http://schemas.microsoft.com/office/drawing/2014/main" id="{7B6F4EB3-08D5-7849-BAC5-5F1CDF3E4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8531225"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 Box 3">
            <a:extLst>
              <a:ext uri="{FF2B5EF4-FFF2-40B4-BE49-F238E27FC236}">
                <a16:creationId xmlns:a16="http://schemas.microsoft.com/office/drawing/2014/main" id="{2FCF95B8-5656-6E4B-B917-0CAFCAF0229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25-15b</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fig_25_15c">
            <a:extLst>
              <a:ext uri="{FF2B5EF4-FFF2-40B4-BE49-F238E27FC236}">
                <a16:creationId xmlns:a16="http://schemas.microsoft.com/office/drawing/2014/main" id="{58050881-86CC-AD4A-B7FA-3FA072DFF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853122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 Box 3">
            <a:extLst>
              <a:ext uri="{FF2B5EF4-FFF2-40B4-BE49-F238E27FC236}">
                <a16:creationId xmlns:a16="http://schemas.microsoft.com/office/drawing/2014/main" id="{2782536B-B505-0240-8D92-CF7943F1028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25-15c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fig_25_03">
            <a:extLst>
              <a:ext uri="{FF2B5EF4-FFF2-40B4-BE49-F238E27FC236}">
                <a16:creationId xmlns:a16="http://schemas.microsoft.com/office/drawing/2014/main" id="{17D23FDB-84BC-DD4F-B0FC-E259CA87C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92300"/>
            <a:ext cx="85312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5">
            <a:extLst>
              <a:ext uri="{FF2B5EF4-FFF2-40B4-BE49-F238E27FC236}">
                <a16:creationId xmlns:a16="http://schemas.microsoft.com/office/drawing/2014/main" id="{8840100B-6672-8D4F-9C2A-C0E076F7B525}"/>
              </a:ext>
            </a:extLst>
          </p:cNvPr>
          <p:cNvSpPr txBox="1">
            <a:spLocks noChangeArrowheads="1"/>
          </p:cNvSpPr>
          <p:nvPr/>
        </p:nvSpPr>
        <p:spPr bwMode="auto">
          <a:xfrm>
            <a:off x="533400" y="609600"/>
            <a:ext cx="7654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t>A Bacterium has one origin of replication within its genome.</a:t>
            </a:r>
          </a:p>
        </p:txBody>
      </p:sp>
      <p:sp>
        <p:nvSpPr>
          <p:cNvPr id="38915" name="TextBox 6">
            <a:extLst>
              <a:ext uri="{FF2B5EF4-FFF2-40B4-BE49-F238E27FC236}">
                <a16:creationId xmlns:a16="http://schemas.microsoft.com/office/drawing/2014/main" id="{68C95D6B-1BBD-9344-A5C1-B7F4ABB25842}"/>
              </a:ext>
            </a:extLst>
          </p:cNvPr>
          <p:cNvSpPr txBox="1">
            <a:spLocks noChangeArrowheads="1"/>
          </p:cNvSpPr>
          <p:nvPr/>
        </p:nvSpPr>
        <p:spPr bwMode="auto">
          <a:xfrm>
            <a:off x="228600" y="5410200"/>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Eukaryotes have large chromosomes and initiate replication at multiple origins.</a:t>
            </a:r>
          </a:p>
        </p:txBody>
      </p:sp>
    </p:spTree>
    <p:extLst>
      <p:ext uri="{BB962C8B-B14F-4D97-AF65-F5344CB8AC3E}">
        <p14:creationId xmlns:p14="http://schemas.microsoft.com/office/powerpoint/2010/main" val="4078854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fig_25_04a">
            <a:extLst>
              <a:ext uri="{FF2B5EF4-FFF2-40B4-BE49-F238E27FC236}">
                <a16:creationId xmlns:a16="http://schemas.microsoft.com/office/drawing/2014/main" id="{AE44D5A5-0A0B-904B-B33D-F5A409FBB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66800"/>
            <a:ext cx="6245225"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Box 5">
            <a:extLst>
              <a:ext uri="{FF2B5EF4-FFF2-40B4-BE49-F238E27FC236}">
                <a16:creationId xmlns:a16="http://schemas.microsoft.com/office/drawing/2014/main" id="{EB109E4B-A8B2-1B42-90DF-FFC538569D56}"/>
              </a:ext>
            </a:extLst>
          </p:cNvPr>
          <p:cNvSpPr txBox="1">
            <a:spLocks noChangeArrowheads="1"/>
          </p:cNvSpPr>
          <p:nvPr/>
        </p:nvSpPr>
        <p:spPr bwMode="auto">
          <a:xfrm>
            <a:off x="2286000" y="457200"/>
            <a:ext cx="4354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is bidirectional</a:t>
            </a:r>
          </a:p>
        </p:txBody>
      </p:sp>
      <p:pic>
        <p:nvPicPr>
          <p:cNvPr id="40963" name="Picture 2" descr="fig_25_04b">
            <a:extLst>
              <a:ext uri="{FF2B5EF4-FFF2-40B4-BE49-F238E27FC236}">
                <a16:creationId xmlns:a16="http://schemas.microsoft.com/office/drawing/2014/main" id="{0B508577-332F-4B47-9358-ADA2359D1C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0913"/>
            <a:ext cx="8531225"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3834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C9BA53-355A-A549-87CA-A1B5FBE4DEF8}"/>
              </a:ext>
            </a:extLst>
          </p:cNvPr>
          <p:cNvSpPr/>
          <p:nvPr/>
        </p:nvSpPr>
        <p:spPr>
          <a:xfrm>
            <a:off x="228600" y="304800"/>
            <a:ext cx="3474178" cy="461665"/>
          </a:xfrm>
          <a:prstGeom prst="rect">
            <a:avLst/>
          </a:prstGeom>
          <a:noFill/>
        </p:spPr>
        <p:txBody>
          <a:bodyPr wrap="none">
            <a:spAutoFit/>
          </a:bodyPr>
          <a:lstStyle/>
          <a:p>
            <a:pPr algn="ctr">
              <a:defRPr/>
            </a:pPr>
            <a:r>
              <a:rPr lang="en-US"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DNA Damage &amp; Repair</a:t>
            </a:r>
          </a:p>
        </p:txBody>
      </p:sp>
      <p:sp>
        <p:nvSpPr>
          <p:cNvPr id="66562" name="TextBox 2">
            <a:extLst>
              <a:ext uri="{FF2B5EF4-FFF2-40B4-BE49-F238E27FC236}">
                <a16:creationId xmlns:a16="http://schemas.microsoft.com/office/drawing/2014/main" id="{77E154D9-ABD4-0B4C-A933-AABCDC55A86B}"/>
              </a:ext>
            </a:extLst>
          </p:cNvPr>
          <p:cNvSpPr txBox="1">
            <a:spLocks noChangeArrowheads="1"/>
          </p:cNvSpPr>
          <p:nvPr/>
        </p:nvSpPr>
        <p:spPr bwMode="auto">
          <a:xfrm>
            <a:off x="762000" y="990600"/>
            <a:ext cx="73914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damaging agents: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uv light</a:t>
            </a:r>
          </a:p>
          <a:p>
            <a:r>
              <a:rPr lang="en-US" altLang="en-US" b="0">
                <a:latin typeface="Arial" panose="020B0604020202020204" pitchFamily="34" charset="0"/>
                <a:cs typeface="Arial" panose="020B0604020202020204" pitchFamily="34" charset="0"/>
              </a:rPr>
              <a:t>other ionizing radiation (x-rays, etc)</a:t>
            </a:r>
          </a:p>
          <a:p>
            <a:r>
              <a:rPr lang="en-US" altLang="en-US" b="0">
                <a:latin typeface="Arial" panose="020B0604020202020204" pitchFamily="34" charset="0"/>
                <a:cs typeface="Arial" panose="020B0604020202020204" pitchFamily="34" charset="0"/>
              </a:rPr>
              <a:t>alkylating agents [nitrosamines (tobacco) mustards]</a:t>
            </a:r>
          </a:p>
          <a:p>
            <a:r>
              <a:rPr lang="en-US" altLang="en-US" b="0">
                <a:latin typeface="Arial" panose="020B0604020202020204" pitchFamily="34" charset="0"/>
                <a:cs typeface="Arial" panose="020B0604020202020204" pitchFamily="34" charset="0"/>
              </a:rPr>
              <a:t>oxidants (ROS: reactive oxygen species)</a:t>
            </a:r>
          </a:p>
          <a:p>
            <a:r>
              <a:rPr lang="en-US" altLang="en-US" b="0">
                <a:latin typeface="Arial" panose="020B0604020202020204" pitchFamily="34" charset="0"/>
                <a:cs typeface="Arial" panose="020B0604020202020204" pitchFamily="34" charset="0"/>
              </a:rPr>
              <a:t>radicals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results:</a:t>
            </a:r>
          </a:p>
          <a:p>
            <a:r>
              <a:rPr lang="en-US" altLang="en-US" b="0">
                <a:latin typeface="Arial" panose="020B0604020202020204" pitchFamily="34" charset="0"/>
                <a:cs typeface="Arial" panose="020B0604020202020204" pitchFamily="34" charset="0"/>
              </a:rPr>
              <a:t>chemical modification of DNA bases, sugars..)</a:t>
            </a:r>
          </a:p>
          <a:p>
            <a:r>
              <a:rPr lang="en-US" altLang="en-US" b="0">
                <a:latin typeface="Arial" panose="020B0604020202020204" pitchFamily="34" charset="0"/>
                <a:cs typeface="Arial" panose="020B0604020202020204" pitchFamily="34" charset="0"/>
              </a:rPr>
              <a:t>single-strand breaks</a:t>
            </a:r>
          </a:p>
          <a:p>
            <a:r>
              <a:rPr lang="en-US" altLang="en-US" b="0">
                <a:latin typeface="Arial" panose="020B0604020202020204" pitchFamily="34" charset="0"/>
                <a:cs typeface="Arial" panose="020B0604020202020204" pitchFamily="34" charset="0"/>
              </a:rPr>
              <a:t>double strand breaks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	=&gt;point mutations, insertions, deletions</a:t>
            </a:r>
          </a:p>
          <a:p>
            <a:endParaRPr lang="en-US" altLang="en-US" b="0">
              <a:latin typeface="Arial" panose="020B0604020202020204" pitchFamily="34" charset="0"/>
              <a:cs typeface="Arial" panose="020B0604020202020204" pitchFamily="34" charset="0"/>
            </a:endParaRPr>
          </a:p>
          <a:p>
            <a:endParaRPr lang="en-US" altLang="en-US" b="0">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fig_25_26">
            <a:extLst>
              <a:ext uri="{FF2B5EF4-FFF2-40B4-BE49-F238E27FC236}">
                <a16:creationId xmlns:a16="http://schemas.microsoft.com/office/drawing/2014/main" id="{2F206695-9947-644E-9A7D-0FC4EC198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317500"/>
            <a:ext cx="59785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 Box 3">
            <a:extLst>
              <a:ext uri="{FF2B5EF4-FFF2-40B4-BE49-F238E27FC236}">
                <a16:creationId xmlns:a16="http://schemas.microsoft.com/office/drawing/2014/main" id="{43210CE2-E464-0846-8909-B512618AEB9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watson_crick_1953.pdf">
            <a:extLst>
              <a:ext uri="{FF2B5EF4-FFF2-40B4-BE49-F238E27FC236}">
                <a16:creationId xmlns:a16="http://schemas.microsoft.com/office/drawing/2014/main" id="{0780A35E-EAA8-B940-B414-884BF00448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4962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descr="watson_crick_1953.pdf">
            <a:extLst>
              <a:ext uri="{FF2B5EF4-FFF2-40B4-BE49-F238E27FC236}">
                <a16:creationId xmlns:a16="http://schemas.microsoft.com/office/drawing/2014/main" id="{63E6E3FC-5CC4-6244-9F37-FF6D5BFE26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986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escaped_notice_watson_crick_1953.jpg">
            <a:extLst>
              <a:ext uri="{FF2B5EF4-FFF2-40B4-BE49-F238E27FC236}">
                <a16:creationId xmlns:a16="http://schemas.microsoft.com/office/drawing/2014/main" id="{25672594-441B-0C4F-9899-548B7ABBBF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572000"/>
            <a:ext cx="41910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436" name="Straight Connector 5">
            <a:extLst>
              <a:ext uri="{FF2B5EF4-FFF2-40B4-BE49-F238E27FC236}">
                <a16:creationId xmlns:a16="http://schemas.microsoft.com/office/drawing/2014/main" id="{D1F81858-BFFC-D34C-8772-C26B846196E3}"/>
              </a:ext>
            </a:extLst>
          </p:cNvPr>
          <p:cNvCxnSpPr>
            <a:cxnSpLocks noChangeShapeType="1"/>
          </p:cNvCxnSpPr>
          <p:nvPr/>
        </p:nvCxnSpPr>
        <p:spPr bwMode="auto">
          <a:xfrm rot="5400000" flipH="1" flipV="1">
            <a:off x="4193381" y="4810919"/>
            <a:ext cx="998538" cy="520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37" name="Straight Connector 7">
            <a:extLst>
              <a:ext uri="{FF2B5EF4-FFF2-40B4-BE49-F238E27FC236}">
                <a16:creationId xmlns:a16="http://schemas.microsoft.com/office/drawing/2014/main" id="{01DB112F-25E2-A04B-84EB-81D7503C12FF}"/>
              </a:ext>
            </a:extLst>
          </p:cNvPr>
          <p:cNvCxnSpPr>
            <a:cxnSpLocks noChangeShapeType="1"/>
          </p:cNvCxnSpPr>
          <p:nvPr/>
        </p:nvCxnSpPr>
        <p:spPr bwMode="auto">
          <a:xfrm rot="5400000">
            <a:off x="4385469" y="5228432"/>
            <a:ext cx="655637" cy="469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fig_25_27">
            <a:extLst>
              <a:ext uri="{FF2B5EF4-FFF2-40B4-BE49-F238E27FC236}">
                <a16:creationId xmlns:a16="http://schemas.microsoft.com/office/drawing/2014/main" id="{11B9BB31-1227-7D43-95D2-7F7CCC055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317500"/>
            <a:ext cx="74279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 Box 3">
            <a:extLst>
              <a:ext uri="{FF2B5EF4-FFF2-40B4-BE49-F238E27FC236}">
                <a16:creationId xmlns:a16="http://schemas.microsoft.com/office/drawing/2014/main" id="{E16B94F8-6F0D-6F46-8237-F2D59B0B5F1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25-27</a:t>
            </a:r>
          </a:p>
        </p:txBody>
      </p:sp>
      <p:sp>
        <p:nvSpPr>
          <p:cNvPr id="69635" name="TextBox 1">
            <a:extLst>
              <a:ext uri="{FF2B5EF4-FFF2-40B4-BE49-F238E27FC236}">
                <a16:creationId xmlns:a16="http://schemas.microsoft.com/office/drawing/2014/main" id="{CC1F3CAB-BCAA-0743-B578-D69C9F29E878}"/>
              </a:ext>
            </a:extLst>
          </p:cNvPr>
          <p:cNvSpPr txBox="1">
            <a:spLocks noChangeArrowheads="1"/>
          </p:cNvSpPr>
          <p:nvPr/>
        </p:nvSpPr>
        <p:spPr bwMode="auto">
          <a:xfrm>
            <a:off x="7086600" y="152400"/>
            <a:ext cx="119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nitrates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figun_25_p917a">
            <a:extLst>
              <a:ext uri="{FF2B5EF4-FFF2-40B4-BE49-F238E27FC236}">
                <a16:creationId xmlns:a16="http://schemas.microsoft.com/office/drawing/2014/main" id="{5A97A945-751A-614C-8006-200B65CFE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6434138"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3">
            <a:extLst>
              <a:ext uri="{FF2B5EF4-FFF2-40B4-BE49-F238E27FC236}">
                <a16:creationId xmlns:a16="http://schemas.microsoft.com/office/drawing/2014/main" id="{4D4AD719-0F90-3B4B-B922-9080DAA0961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Page 917</a:t>
            </a:r>
          </a:p>
        </p:txBody>
      </p:sp>
      <p:sp>
        <p:nvSpPr>
          <p:cNvPr id="71683" name="TextBox 1">
            <a:extLst>
              <a:ext uri="{FF2B5EF4-FFF2-40B4-BE49-F238E27FC236}">
                <a16:creationId xmlns:a16="http://schemas.microsoft.com/office/drawing/2014/main" id="{806F37C4-B630-9646-A155-DF8C25CD5027}"/>
              </a:ext>
            </a:extLst>
          </p:cNvPr>
          <p:cNvSpPr txBox="1">
            <a:spLocks noChangeArrowheads="1"/>
          </p:cNvSpPr>
          <p:nvPr/>
        </p:nvSpPr>
        <p:spPr bwMode="auto">
          <a:xfrm>
            <a:off x="304800" y="533400"/>
            <a:ext cx="2495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oxidized guanine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figun_25_p917b">
            <a:extLst>
              <a:ext uri="{FF2B5EF4-FFF2-40B4-BE49-F238E27FC236}">
                <a16:creationId xmlns:a16="http://schemas.microsoft.com/office/drawing/2014/main" id="{30405164-24D0-9742-8F31-11EEEEADF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60600"/>
            <a:ext cx="85312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 Box 3">
            <a:extLst>
              <a:ext uri="{FF2B5EF4-FFF2-40B4-BE49-F238E27FC236}">
                <a16:creationId xmlns:a16="http://schemas.microsoft.com/office/drawing/2014/main" id="{0B135AF5-A58D-EF42-918E-1D3DF8AE0AD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Page 917</a:t>
            </a:r>
          </a:p>
        </p:txBody>
      </p:sp>
      <p:sp>
        <p:nvSpPr>
          <p:cNvPr id="73731" name="TextBox 1">
            <a:extLst>
              <a:ext uri="{FF2B5EF4-FFF2-40B4-BE49-F238E27FC236}">
                <a16:creationId xmlns:a16="http://schemas.microsoft.com/office/drawing/2014/main" id="{EE60476C-921B-C14A-A1BD-B3959A6BA8AB}"/>
              </a:ext>
            </a:extLst>
          </p:cNvPr>
          <p:cNvSpPr txBox="1">
            <a:spLocks noChangeArrowheads="1"/>
          </p:cNvSpPr>
          <p:nvPr/>
        </p:nvSpPr>
        <p:spPr bwMode="auto">
          <a:xfrm>
            <a:off x="304800" y="381000"/>
            <a:ext cx="2681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alkylating agents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figun_25_p917c">
            <a:extLst>
              <a:ext uri="{FF2B5EF4-FFF2-40B4-BE49-F238E27FC236}">
                <a16:creationId xmlns:a16="http://schemas.microsoft.com/office/drawing/2014/main" id="{039F06A0-F264-A742-976E-BF6FFBA63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317500"/>
            <a:ext cx="76120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 Box 3">
            <a:extLst>
              <a:ext uri="{FF2B5EF4-FFF2-40B4-BE49-F238E27FC236}">
                <a16:creationId xmlns:a16="http://schemas.microsoft.com/office/drawing/2014/main" id="{74A14974-D266-344D-84C5-E4849B73433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Page 917</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box_25_04">
            <a:extLst>
              <a:ext uri="{FF2B5EF4-FFF2-40B4-BE49-F238E27FC236}">
                <a16:creationId xmlns:a16="http://schemas.microsoft.com/office/drawing/2014/main" id="{945DB428-BA8C-994F-89B5-595E2D606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77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 Box 3">
            <a:extLst>
              <a:ext uri="{FF2B5EF4-FFF2-40B4-BE49-F238E27FC236}">
                <a16:creationId xmlns:a16="http://schemas.microsoft.com/office/drawing/2014/main" id="{A41FB1E4-5120-A046-A541-39374EE1FDB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Box 25-4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Box 1">
            <a:extLst>
              <a:ext uri="{FF2B5EF4-FFF2-40B4-BE49-F238E27FC236}">
                <a16:creationId xmlns:a16="http://schemas.microsoft.com/office/drawing/2014/main" id="{57434C1C-188F-924A-8725-FDAAF5780264}"/>
              </a:ext>
            </a:extLst>
          </p:cNvPr>
          <p:cNvSpPr txBox="1">
            <a:spLocks noChangeArrowheads="1"/>
          </p:cNvSpPr>
          <p:nvPr/>
        </p:nvSpPr>
        <p:spPr bwMode="auto">
          <a:xfrm>
            <a:off x="457200" y="609600"/>
            <a:ext cx="81534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Cancer is a disease of altered DNA structure or function. Most carcinogens damage DNA.</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DNA repair systems are defenses that to protect genome integrity. Deficiencies in DNA repair lead to cancer. </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Five primary DNA repair pathways </a:t>
            </a:r>
          </a:p>
          <a:p>
            <a:r>
              <a:rPr lang="en-US" altLang="en-US" b="0">
                <a:latin typeface="Arial" panose="020B0604020202020204" pitchFamily="34" charset="0"/>
                <a:cs typeface="Arial" panose="020B0604020202020204" pitchFamily="34" charset="0"/>
              </a:rPr>
              <a:t>nucleotide excision repair, </a:t>
            </a:r>
          </a:p>
          <a:p>
            <a:r>
              <a:rPr lang="en-US" altLang="en-US" b="0">
                <a:latin typeface="Arial" panose="020B0604020202020204" pitchFamily="34" charset="0"/>
                <a:cs typeface="Arial" panose="020B0604020202020204" pitchFamily="34" charset="0"/>
              </a:rPr>
              <a:t>base excision repair, </a:t>
            </a:r>
          </a:p>
          <a:p>
            <a:r>
              <a:rPr lang="en-US" altLang="en-US" b="0">
                <a:latin typeface="Arial" panose="020B0604020202020204" pitchFamily="34" charset="0"/>
                <a:cs typeface="Arial" panose="020B0604020202020204" pitchFamily="34" charset="0"/>
              </a:rPr>
              <a:t>mismatch repair</a:t>
            </a:r>
          </a:p>
          <a:p>
            <a:r>
              <a:rPr lang="en-US" altLang="en-US" b="0">
                <a:latin typeface="Arial" panose="020B0604020202020204" pitchFamily="34" charset="0"/>
                <a:cs typeface="Arial" panose="020B0604020202020204" pitchFamily="34" charset="0"/>
              </a:rPr>
              <a:t>nonhomologous end joining, </a:t>
            </a:r>
          </a:p>
          <a:p>
            <a:r>
              <a:rPr lang="en-US" altLang="en-US" b="0">
                <a:latin typeface="Arial" panose="020B0604020202020204" pitchFamily="34" charset="0"/>
                <a:cs typeface="Arial" panose="020B0604020202020204" pitchFamily="34" charset="0"/>
              </a:rPr>
              <a:t>homologous recombinational repair.</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Bifunctional alkylating agents (chlorambucil, carmustine) are widely used anti-cancer drugs. </a:t>
            </a:r>
          </a:p>
          <a:p>
            <a:endParaRPr lang="en-US" altLang="en-US" b="0">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304D15-6ADD-424E-96F1-4092E82EBF5C}"/>
              </a:ext>
            </a:extLst>
          </p:cNvPr>
          <p:cNvSpPr/>
          <p:nvPr/>
        </p:nvSpPr>
        <p:spPr>
          <a:xfrm>
            <a:off x="1066800" y="0"/>
            <a:ext cx="7149200" cy="923330"/>
          </a:xfrm>
          <a:prstGeom prst="rect">
            <a:avLst/>
          </a:prstGeom>
          <a:noFill/>
        </p:spPr>
        <p:txBody>
          <a:bodyPr wrap="none">
            <a:spAutoFit/>
          </a:bodyPr>
          <a:lstStyle/>
          <a:p>
            <a:pPr algn="ctr">
              <a:defRPr/>
            </a:pPr>
            <a:r>
              <a:rPr lang="en-US" sz="540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Conan the Bacterium</a:t>
            </a:r>
          </a:p>
        </p:txBody>
      </p:sp>
      <p:sp>
        <p:nvSpPr>
          <p:cNvPr id="80898" name="TextBox 2">
            <a:extLst>
              <a:ext uri="{FF2B5EF4-FFF2-40B4-BE49-F238E27FC236}">
                <a16:creationId xmlns:a16="http://schemas.microsoft.com/office/drawing/2014/main" id="{81D0003E-1C04-A04E-BC55-E78ECC430971}"/>
              </a:ext>
            </a:extLst>
          </p:cNvPr>
          <p:cNvSpPr txBox="1">
            <a:spLocks noChangeArrowheads="1"/>
          </p:cNvSpPr>
          <p:nvPr/>
        </p:nvSpPr>
        <p:spPr bwMode="auto">
          <a:xfrm>
            <a:off x="152400" y="990600"/>
            <a:ext cx="5486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D. radiodurans can withstand an acute dose of 5,000 Gy (500,000 rad) of ionizing radiation with almost no loss of viability, and an dose of 15,000 Gy with 37% viability. 5,000 Gy will introduce several hundred double-strand breaks (DSBs) into an organism's DNA. </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1 mGy: A chest X-ray or Apollo mission 5 Gy can kill a human, </a:t>
            </a:r>
          </a:p>
          <a:p>
            <a:r>
              <a:rPr lang="en-US" altLang="en-US" b="0">
                <a:latin typeface="Arial" panose="020B0604020202020204" pitchFamily="34" charset="0"/>
                <a:cs typeface="Arial" panose="020B0604020202020204" pitchFamily="34" charset="0"/>
              </a:rPr>
              <a:t>200-800 Gy will kill E. coli, </a:t>
            </a:r>
          </a:p>
          <a:p>
            <a:r>
              <a:rPr lang="en-US" altLang="en-US" b="0">
                <a:latin typeface="Arial" panose="020B0604020202020204" pitchFamily="34" charset="0"/>
                <a:cs typeface="Arial" panose="020B0604020202020204" pitchFamily="34" charset="0"/>
              </a:rPr>
              <a:t>4,000 Gy will kill a tardigrade.</a:t>
            </a:r>
          </a:p>
        </p:txBody>
      </p:sp>
      <p:pic>
        <p:nvPicPr>
          <p:cNvPr id="80899" name="Picture 4">
            <a:extLst>
              <a:ext uri="{FF2B5EF4-FFF2-40B4-BE49-F238E27FC236}">
                <a16:creationId xmlns:a16="http://schemas.microsoft.com/office/drawing/2014/main" id="{B844D963-B683-A544-975D-DB06ED98CE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4191000"/>
            <a:ext cx="30607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Box 1">
            <a:extLst>
              <a:ext uri="{FF2B5EF4-FFF2-40B4-BE49-F238E27FC236}">
                <a16:creationId xmlns:a16="http://schemas.microsoft.com/office/drawing/2014/main" id="{FA0EAED7-0A81-5848-8A02-AEE7576E8CF7}"/>
              </a:ext>
            </a:extLst>
          </p:cNvPr>
          <p:cNvSpPr txBox="1">
            <a:spLocks noChangeArrowheads="1"/>
          </p:cNvSpPr>
          <p:nvPr/>
        </p:nvSpPr>
        <p:spPr bwMode="auto">
          <a:xfrm>
            <a:off x="304800" y="1676400"/>
            <a:ext cx="86868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200" b="0">
                <a:latin typeface="Arial" panose="020B0604020202020204" pitchFamily="34" charset="0"/>
                <a:cs typeface="Arial" panose="020B0604020202020204" pitchFamily="34" charset="0"/>
              </a:rPr>
              <a:t>Cancer Sci. 2004 Nov;95(11):866-71.</a:t>
            </a:r>
          </a:p>
          <a:p>
            <a:r>
              <a:rPr lang="en-US" altLang="en-US" sz="2200" b="0">
                <a:latin typeface="Arial" panose="020B0604020202020204" pitchFamily="34" charset="0"/>
                <a:cs typeface="Arial" panose="020B0604020202020204" pitchFamily="34" charset="0"/>
              </a:rPr>
              <a:t>Role of BRCA1 and BRCA2 as regulators of DNA repair, transcription, and cell cycle in response to DNA damage.</a:t>
            </a:r>
          </a:p>
          <a:p>
            <a:r>
              <a:rPr lang="en-US" altLang="en-US" sz="2200" b="0">
                <a:latin typeface="Arial" panose="020B0604020202020204" pitchFamily="34" charset="0"/>
                <a:cs typeface="Arial" panose="020B0604020202020204" pitchFamily="34" charset="0"/>
              </a:rPr>
              <a:t>Yoshida K, Miki Y., Medical Research Institute, Tokyo Medical and Dental University, Tokyo 113-8510.</a:t>
            </a:r>
          </a:p>
          <a:p>
            <a:endParaRPr lang="en-US" altLang="en-US" sz="2200" b="0">
              <a:latin typeface="Arial" panose="020B0604020202020204" pitchFamily="34" charset="0"/>
              <a:cs typeface="Arial" panose="020B0604020202020204" pitchFamily="34" charset="0"/>
            </a:endParaRPr>
          </a:p>
          <a:p>
            <a:r>
              <a:rPr lang="en-US" altLang="en-US" sz="2200" b="0">
                <a:latin typeface="Arial" panose="020B0604020202020204" pitchFamily="34" charset="0"/>
                <a:cs typeface="Arial" panose="020B0604020202020204" pitchFamily="34" charset="0"/>
              </a:rPr>
              <a:t>Abstract (shortened by LDW)</a:t>
            </a:r>
          </a:p>
          <a:p>
            <a:r>
              <a:rPr lang="en-US" altLang="en-US" sz="2200" b="0">
                <a:latin typeface="Arial" panose="020B0604020202020204" pitchFamily="34" charset="0"/>
                <a:cs typeface="Arial" panose="020B0604020202020204" pitchFamily="34" charset="0"/>
              </a:rPr>
              <a:t>BRCA1 (BReast-CAncer susceptibility gene 1) and BRCA2 are tumor suppressor genes, the mutant phenotypes of which predispose to breast and ovarian cancers. BRCA genes contribute to DNA repair and transcriptional regulation in response to DNA damage. BRCAs transcriptionally regulate genes involved in DNA repair, the cell cycle, and apoptosis.</a:t>
            </a:r>
          </a:p>
        </p:txBody>
      </p:sp>
      <p:sp>
        <p:nvSpPr>
          <p:cNvPr id="3" name="Rectangle 2">
            <a:extLst>
              <a:ext uri="{FF2B5EF4-FFF2-40B4-BE49-F238E27FC236}">
                <a16:creationId xmlns:a16="http://schemas.microsoft.com/office/drawing/2014/main" id="{91088DFA-9119-8842-AB06-74C7BC9C32A5}"/>
              </a:ext>
            </a:extLst>
          </p:cNvPr>
          <p:cNvSpPr/>
          <p:nvPr/>
        </p:nvSpPr>
        <p:spPr>
          <a:xfrm>
            <a:off x="1188800" y="457200"/>
            <a:ext cx="2146854" cy="923330"/>
          </a:xfrm>
          <a:prstGeom prst="rect">
            <a:avLst/>
          </a:prstGeom>
          <a:noFill/>
        </p:spPr>
        <p:txBody>
          <a:bodyPr wrap="none">
            <a:spAutoFit/>
          </a:bodyPr>
          <a:lstStyle/>
          <a:p>
            <a:pPr algn="ctr">
              <a:defRPr/>
            </a:pPr>
            <a:r>
              <a:rPr lang="en-US" sz="540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charset="0"/>
                <a:ea typeface="ＭＳ Ｐゴシック" charset="0"/>
                <a:cs typeface="ＭＳ Ｐゴシック" charset="0"/>
              </a:rPr>
              <a:t>BRCA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fig_25_10">
            <a:extLst>
              <a:ext uri="{FF2B5EF4-FFF2-40B4-BE49-F238E27FC236}">
                <a16:creationId xmlns:a16="http://schemas.microsoft.com/office/drawing/2014/main" id="{9D44AFFC-E06F-F244-8203-369BBB469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295400"/>
            <a:ext cx="3884613"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ext Box 3">
            <a:extLst>
              <a:ext uri="{FF2B5EF4-FFF2-40B4-BE49-F238E27FC236}">
                <a16:creationId xmlns:a16="http://schemas.microsoft.com/office/drawing/2014/main" id="{030A8DB7-755A-C740-9DCD-69C7317BA6D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25-10</a:t>
            </a:r>
          </a:p>
        </p:txBody>
      </p:sp>
      <p:sp>
        <p:nvSpPr>
          <p:cNvPr id="82947" name="TextBox 5">
            <a:extLst>
              <a:ext uri="{FF2B5EF4-FFF2-40B4-BE49-F238E27FC236}">
                <a16:creationId xmlns:a16="http://schemas.microsoft.com/office/drawing/2014/main" id="{F5171F0B-B417-DC49-AF52-5D646D34092F}"/>
              </a:ext>
            </a:extLst>
          </p:cNvPr>
          <p:cNvSpPr txBox="1">
            <a:spLocks noChangeArrowheads="1"/>
          </p:cNvSpPr>
          <p:nvPr/>
        </p:nvSpPr>
        <p:spPr bwMode="auto">
          <a:xfrm>
            <a:off x="304800" y="609600"/>
            <a:ext cx="4949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Stop here Chem 4511/6501 fall 2013.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fig_25_11">
            <a:extLst>
              <a:ext uri="{FF2B5EF4-FFF2-40B4-BE49-F238E27FC236}">
                <a16:creationId xmlns:a16="http://schemas.microsoft.com/office/drawing/2014/main" id="{78CA29CC-5CB9-AE40-A0B8-DB7203A67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8531225"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ext Box 3">
            <a:extLst>
              <a:ext uri="{FF2B5EF4-FFF2-40B4-BE49-F238E27FC236}">
                <a16:creationId xmlns:a16="http://schemas.microsoft.com/office/drawing/2014/main" id="{044118E7-9EF5-C143-807C-203278209AB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a:extLst>
              <a:ext uri="{FF2B5EF4-FFF2-40B4-BE49-F238E27FC236}">
                <a16:creationId xmlns:a16="http://schemas.microsoft.com/office/drawing/2014/main" id="{21F15E72-6E3B-9244-80E9-4E85A48AFF01}"/>
              </a:ext>
            </a:extLst>
          </p:cNvPr>
          <p:cNvSpPr txBox="1">
            <a:spLocks noChangeArrowheads="1"/>
          </p:cNvSpPr>
          <p:nvPr/>
        </p:nvSpPr>
        <p:spPr bwMode="auto">
          <a:xfrm>
            <a:off x="762000" y="762000"/>
            <a:ext cx="78946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All polymerizations (replication, transcription, translation)</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Have at least three distinct steps: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	initiation</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	elongation</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	termination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3" descr="fig_25_13">
            <a:extLst>
              <a:ext uri="{FF2B5EF4-FFF2-40B4-BE49-F238E27FC236}">
                <a16:creationId xmlns:a16="http://schemas.microsoft.com/office/drawing/2014/main" id="{9ECF635A-0493-0C44-A14E-1C01876C3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675" y="379413"/>
            <a:ext cx="5707063"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 Box 4">
            <a:extLst>
              <a:ext uri="{FF2B5EF4-FFF2-40B4-BE49-F238E27FC236}">
                <a16:creationId xmlns:a16="http://schemas.microsoft.com/office/drawing/2014/main" id="{A7DAFF3B-FDDD-844F-9B0E-12D621F4C5D3}"/>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fig_25_14">
            <a:extLst>
              <a:ext uri="{FF2B5EF4-FFF2-40B4-BE49-F238E27FC236}">
                <a16:creationId xmlns:a16="http://schemas.microsoft.com/office/drawing/2014/main" id="{0D12DDB7-71A1-854E-8CF7-E5EAE4094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317500"/>
            <a:ext cx="40592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 Box 3">
            <a:extLst>
              <a:ext uri="{FF2B5EF4-FFF2-40B4-BE49-F238E27FC236}">
                <a16:creationId xmlns:a16="http://schemas.microsoft.com/office/drawing/2014/main" id="{600DC5F1-41EF-1C43-A83E-6C5460C60EA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25-14</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fig_25_16a">
            <a:extLst>
              <a:ext uri="{FF2B5EF4-FFF2-40B4-BE49-F238E27FC236}">
                <a16:creationId xmlns:a16="http://schemas.microsoft.com/office/drawing/2014/main" id="{733FA04A-A623-AB44-9DE2-9C67831C1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317500"/>
            <a:ext cx="6959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ext Box 3">
            <a:extLst>
              <a:ext uri="{FF2B5EF4-FFF2-40B4-BE49-F238E27FC236}">
                <a16:creationId xmlns:a16="http://schemas.microsoft.com/office/drawing/2014/main" id="{E2E23CA6-F3AB-B040-9FA6-DE175A302B4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25-16a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fig_25_16b">
            <a:extLst>
              <a:ext uri="{FF2B5EF4-FFF2-40B4-BE49-F238E27FC236}">
                <a16:creationId xmlns:a16="http://schemas.microsoft.com/office/drawing/2014/main" id="{F8F1BF59-2BC8-7049-A571-30F5EAF70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317500"/>
            <a:ext cx="6959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 Box 3">
            <a:extLst>
              <a:ext uri="{FF2B5EF4-FFF2-40B4-BE49-F238E27FC236}">
                <a16:creationId xmlns:a16="http://schemas.microsoft.com/office/drawing/2014/main" id="{29C65FE6-C6EA-6946-B525-854206BF374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25-16b</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fig_25_17">
            <a:extLst>
              <a:ext uri="{FF2B5EF4-FFF2-40B4-BE49-F238E27FC236}">
                <a16:creationId xmlns:a16="http://schemas.microsoft.com/office/drawing/2014/main" id="{559ACB4C-CE9A-E24E-9CFD-25EBC64D0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0" y="317500"/>
            <a:ext cx="36385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ext Box 3">
            <a:extLst>
              <a:ext uri="{FF2B5EF4-FFF2-40B4-BE49-F238E27FC236}">
                <a16:creationId xmlns:a16="http://schemas.microsoft.com/office/drawing/2014/main" id="{751A693F-547F-F64B-960F-10A738B49BD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25-17</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fig_25_17_01">
            <a:extLst>
              <a:ext uri="{FF2B5EF4-FFF2-40B4-BE49-F238E27FC236}">
                <a16:creationId xmlns:a16="http://schemas.microsoft.com/office/drawing/2014/main" id="{7F78CC2E-2C34-D948-B139-89A1C1776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08000"/>
            <a:ext cx="8531225"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3">
            <a:extLst>
              <a:ext uri="{FF2B5EF4-FFF2-40B4-BE49-F238E27FC236}">
                <a16:creationId xmlns:a16="http://schemas.microsoft.com/office/drawing/2014/main" id="{E792558F-06D2-4E44-A41B-B90255FD7B4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25-17 part 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fig_25_17_02">
            <a:extLst>
              <a:ext uri="{FF2B5EF4-FFF2-40B4-BE49-F238E27FC236}">
                <a16:creationId xmlns:a16="http://schemas.microsoft.com/office/drawing/2014/main" id="{4832255D-EBC3-F34C-836B-3D4541E9A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317500"/>
            <a:ext cx="70627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 Box 3">
            <a:extLst>
              <a:ext uri="{FF2B5EF4-FFF2-40B4-BE49-F238E27FC236}">
                <a16:creationId xmlns:a16="http://schemas.microsoft.com/office/drawing/2014/main" id="{1BFCC0B7-8DC5-914F-BBD7-4FF6D83FEDA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25-17 part 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fig_25_17_03">
            <a:extLst>
              <a:ext uri="{FF2B5EF4-FFF2-40B4-BE49-F238E27FC236}">
                <a16:creationId xmlns:a16="http://schemas.microsoft.com/office/drawing/2014/main" id="{7E85E63C-CA70-3F49-B603-8474D53EB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700" y="317500"/>
            <a:ext cx="65754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 Box 3">
            <a:extLst>
              <a:ext uri="{FF2B5EF4-FFF2-40B4-BE49-F238E27FC236}">
                <a16:creationId xmlns:a16="http://schemas.microsoft.com/office/drawing/2014/main" id="{0E406BB7-8D03-6A42-A5D8-F593B6527C8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25-17 part 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fig_25_18">
            <a:extLst>
              <a:ext uri="{FF2B5EF4-FFF2-40B4-BE49-F238E27FC236}">
                <a16:creationId xmlns:a16="http://schemas.microsoft.com/office/drawing/2014/main" id="{BB2E0A47-1CDA-E54B-B65D-5B82A2CF0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200" y="317500"/>
            <a:ext cx="64595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ext Box 3">
            <a:extLst>
              <a:ext uri="{FF2B5EF4-FFF2-40B4-BE49-F238E27FC236}">
                <a16:creationId xmlns:a16="http://schemas.microsoft.com/office/drawing/2014/main" id="{4541AE40-1128-2847-B0F0-591235208C7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fig_25_19">
            <a:extLst>
              <a:ext uri="{FF2B5EF4-FFF2-40B4-BE49-F238E27FC236}">
                <a16:creationId xmlns:a16="http://schemas.microsoft.com/office/drawing/2014/main" id="{78660CCC-28AB-4740-B901-B24378386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317500"/>
            <a:ext cx="62039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ext Box 3">
            <a:extLst>
              <a:ext uri="{FF2B5EF4-FFF2-40B4-BE49-F238E27FC236}">
                <a16:creationId xmlns:a16="http://schemas.microsoft.com/office/drawing/2014/main" id="{3F3C403C-02CB-F74C-B9E3-DB02877DE9D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fig_25_01">
            <a:extLst>
              <a:ext uri="{FF2B5EF4-FFF2-40B4-BE49-F238E27FC236}">
                <a16:creationId xmlns:a16="http://schemas.microsoft.com/office/drawing/2014/main" id="{00508070-C833-AF4C-BB5F-A44942D3D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238" y="228600"/>
            <a:ext cx="3654425" cy="57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5">
            <a:extLst>
              <a:ext uri="{FF2B5EF4-FFF2-40B4-BE49-F238E27FC236}">
                <a16:creationId xmlns:a16="http://schemas.microsoft.com/office/drawing/2014/main" id="{B45E9BB8-6024-0D44-8688-19095B1222F6}"/>
              </a:ext>
            </a:extLst>
          </p:cNvPr>
          <p:cNvSpPr txBox="1">
            <a:spLocks noChangeArrowheads="1"/>
          </p:cNvSpPr>
          <p:nvPr/>
        </p:nvSpPr>
        <p:spPr bwMode="auto">
          <a:xfrm>
            <a:off x="0" y="0"/>
            <a:ext cx="5410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t>DNA Replication is Semiconservative</a:t>
            </a:r>
          </a:p>
          <a:p>
            <a:r>
              <a:rPr lang="en-US" altLang="en-US" sz="1600" b="0">
                <a:latin typeface="Arial" panose="020B0604020202020204" pitchFamily="34" charset="0"/>
                <a:cs typeface="Arial" panose="020B0604020202020204" pitchFamily="34" charset="0"/>
              </a:rPr>
              <a:t>Meselson and Stahl (1958)</a:t>
            </a:r>
          </a:p>
          <a:p>
            <a:r>
              <a:rPr lang="en-US" altLang="en-US" sz="1600" b="0">
                <a:latin typeface="Arial" panose="020B0604020202020204" pitchFamily="34" charset="0"/>
                <a:cs typeface="Arial" panose="020B0604020202020204" pitchFamily="34" charset="0"/>
              </a:rPr>
              <a:t>"The most beautiful experiment in biology.</a:t>
            </a:r>
            <a:r>
              <a:rPr lang="ja-JP" altLang="en-US" sz="1600" b="0">
                <a:latin typeface="Arial" panose="020B0604020202020204" pitchFamily="34" charset="0"/>
                <a:cs typeface="Arial" panose="020B0604020202020204" pitchFamily="34" charset="0"/>
              </a:rPr>
              <a:t>”</a:t>
            </a:r>
            <a:endParaRPr lang="en-US" altLang="ja-JP" sz="1600" b="0">
              <a:latin typeface="Arial" panose="020B0604020202020204" pitchFamily="34" charset="0"/>
              <a:cs typeface="Arial" panose="020B0604020202020204" pitchFamily="34" charset="0"/>
            </a:endParaRPr>
          </a:p>
          <a:p>
            <a:endParaRPr lang="en-US" altLang="en-US" sz="1600" b="0">
              <a:latin typeface="Arial" panose="020B0604020202020204" pitchFamily="34" charset="0"/>
              <a:cs typeface="Arial" panose="020B0604020202020204" pitchFamily="34" charset="0"/>
            </a:endParaRPr>
          </a:p>
          <a:p>
            <a:r>
              <a:rPr lang="en-US" altLang="en-US" sz="1600" b="0">
                <a:latin typeface="Arial" panose="020B0604020202020204" pitchFamily="34" charset="0"/>
                <a:cs typeface="Arial" panose="020B0604020202020204" pitchFamily="34" charset="0"/>
              </a:rPr>
              <a:t>Semiconservative Model: Each daughter duplex contains  one strand from the parent duplex and one newly synthesized strand. </a:t>
            </a:r>
          </a:p>
          <a:p>
            <a:endParaRPr lang="en-US" altLang="en-US" sz="1600" b="0">
              <a:latin typeface="Arial" panose="020B0604020202020204" pitchFamily="34" charset="0"/>
              <a:cs typeface="Arial" panose="020B0604020202020204" pitchFamily="34" charset="0"/>
            </a:endParaRPr>
          </a:p>
          <a:p>
            <a:r>
              <a:rPr lang="en-US" altLang="en-US" sz="1600" b="0">
                <a:latin typeface="Arial" panose="020B0604020202020204" pitchFamily="34" charset="0"/>
                <a:cs typeface="Arial" panose="020B0604020202020204" pitchFamily="34" charset="0"/>
              </a:rPr>
              <a:t>The </a:t>
            </a:r>
            <a:r>
              <a:rPr lang="en-US" altLang="en-US" sz="1600" b="0" i="1">
                <a:latin typeface="Arial" panose="020B0604020202020204" pitchFamily="34" charset="0"/>
                <a:cs typeface="Arial" panose="020B0604020202020204" pitchFamily="34" charset="0"/>
              </a:rPr>
              <a:t>conservative</a:t>
            </a:r>
            <a:r>
              <a:rPr lang="en-US" altLang="en-US" sz="1600" b="0">
                <a:latin typeface="Arial" panose="020B0604020202020204" pitchFamily="34" charset="0"/>
                <a:cs typeface="Arial" panose="020B0604020202020204" pitchFamily="34" charset="0"/>
              </a:rPr>
              <a:t> model: an entire DNA duplex acts as a template for synthesis of an entirely new duplex.</a:t>
            </a:r>
          </a:p>
          <a:p>
            <a:endParaRPr lang="en-US" altLang="en-US" sz="1600" b="0">
              <a:latin typeface="Arial" panose="020B0604020202020204" pitchFamily="34" charset="0"/>
              <a:cs typeface="Arial" panose="020B0604020202020204" pitchFamily="34" charset="0"/>
            </a:endParaRPr>
          </a:p>
          <a:p>
            <a:r>
              <a:rPr lang="en-US" altLang="en-US" sz="1600" b="0">
                <a:latin typeface="Arial" panose="020B0604020202020204" pitchFamily="34" charset="0"/>
                <a:cs typeface="Arial" panose="020B0604020202020204" pitchFamily="34" charset="0"/>
              </a:rPr>
              <a:t>The </a:t>
            </a:r>
            <a:r>
              <a:rPr lang="en-US" altLang="en-US" sz="1600" b="0" i="1">
                <a:latin typeface="Arial" panose="020B0604020202020204" pitchFamily="34" charset="0"/>
                <a:cs typeface="Arial" panose="020B0604020202020204" pitchFamily="34" charset="0"/>
              </a:rPr>
              <a:t>dispersive </a:t>
            </a:r>
            <a:r>
              <a:rPr lang="en-US" altLang="en-US" sz="1600" b="0">
                <a:latin typeface="Arial" panose="020B0604020202020204" pitchFamily="34" charset="0"/>
                <a:cs typeface="Arial" panose="020B0604020202020204" pitchFamily="34" charset="0"/>
              </a:rPr>
              <a:t>model: DNA is synthesized in short pieces that alternate from one strand to the other.</a:t>
            </a:r>
          </a:p>
        </p:txBody>
      </p:sp>
      <p:pic>
        <p:nvPicPr>
          <p:cNvPr id="20483" name="Picture 6">
            <a:extLst>
              <a:ext uri="{FF2B5EF4-FFF2-40B4-BE49-F238E27FC236}">
                <a16:creationId xmlns:a16="http://schemas.microsoft.com/office/drawing/2014/main" id="{45788E84-164B-7B40-8330-38B0E37014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657600"/>
            <a:ext cx="3733800"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7">
            <a:extLst>
              <a:ext uri="{FF2B5EF4-FFF2-40B4-BE49-F238E27FC236}">
                <a16:creationId xmlns:a16="http://schemas.microsoft.com/office/drawing/2014/main" id="{D2DD1816-1C97-ED42-A1C5-797172F8F420}"/>
              </a:ext>
            </a:extLst>
          </p:cNvPr>
          <p:cNvSpPr txBox="1">
            <a:spLocks noChangeArrowheads="1"/>
          </p:cNvSpPr>
          <p:nvPr/>
        </p:nvSpPr>
        <p:spPr bwMode="auto">
          <a:xfrm>
            <a:off x="0" y="3581400"/>
            <a:ext cx="1131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000" b="0"/>
              <a:t>The Data</a:t>
            </a:r>
          </a:p>
        </p:txBody>
      </p:sp>
      <p:sp>
        <p:nvSpPr>
          <p:cNvPr id="20485" name="TextBox 8">
            <a:extLst>
              <a:ext uri="{FF2B5EF4-FFF2-40B4-BE49-F238E27FC236}">
                <a16:creationId xmlns:a16="http://schemas.microsoft.com/office/drawing/2014/main" id="{995A9925-BED7-9C44-A7D2-00BC5A17B7E4}"/>
              </a:ext>
            </a:extLst>
          </p:cNvPr>
          <p:cNvSpPr txBox="1">
            <a:spLocks noChangeArrowheads="1"/>
          </p:cNvSpPr>
          <p:nvPr/>
        </p:nvSpPr>
        <p:spPr bwMode="auto">
          <a:xfrm>
            <a:off x="5334000" y="304800"/>
            <a:ext cx="17427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pPr algn="ctr"/>
            <a:r>
              <a:rPr lang="en-US" altLang="en-US" sz="2000" b="0" dirty="0">
                <a:solidFill>
                  <a:srgbClr val="FF0000"/>
                </a:solidFill>
                <a:latin typeface="Calibri" panose="020F0502020204030204" pitchFamily="34" charset="0"/>
                <a:cs typeface="Calibri" panose="020F0502020204030204" pitchFamily="34" charset="0"/>
              </a:rPr>
              <a:t>The Dispersive</a:t>
            </a:r>
          </a:p>
          <a:p>
            <a:pPr algn="ctr"/>
            <a:r>
              <a:rPr lang="en-US" altLang="en-US" sz="2000" b="0" dirty="0">
                <a:solidFill>
                  <a:srgbClr val="FF0000"/>
                </a:solidFill>
                <a:latin typeface="Calibri" panose="020F0502020204030204" pitchFamily="34" charset="0"/>
                <a:cs typeface="Calibri" panose="020F0502020204030204" pitchFamily="34" charset="0"/>
              </a:rPr>
              <a:t>Model</a:t>
            </a:r>
          </a:p>
        </p:txBody>
      </p:sp>
      <p:sp>
        <p:nvSpPr>
          <p:cNvPr id="20486" name="Rectangle 6">
            <a:extLst>
              <a:ext uri="{FF2B5EF4-FFF2-40B4-BE49-F238E27FC236}">
                <a16:creationId xmlns:a16="http://schemas.microsoft.com/office/drawing/2014/main" id="{AE4C0D6F-289E-AC47-A5C9-C91D86573D7E}"/>
              </a:ext>
            </a:extLst>
          </p:cNvPr>
          <p:cNvSpPr>
            <a:spLocks noChangeArrowheads="1"/>
          </p:cNvSpPr>
          <p:nvPr/>
        </p:nvSpPr>
        <p:spPr bwMode="auto">
          <a:xfrm>
            <a:off x="0" y="0"/>
            <a:ext cx="5257800" cy="3429000"/>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endParaRPr lang="en-U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fig_25_20">
            <a:extLst>
              <a:ext uri="{FF2B5EF4-FFF2-40B4-BE49-F238E27FC236}">
                <a16:creationId xmlns:a16="http://schemas.microsoft.com/office/drawing/2014/main" id="{FD121A82-0A2F-F946-920D-33C0FE2AF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317500"/>
            <a:ext cx="62896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3">
            <a:extLst>
              <a:ext uri="{FF2B5EF4-FFF2-40B4-BE49-F238E27FC236}">
                <a16:creationId xmlns:a16="http://schemas.microsoft.com/office/drawing/2014/main" id="{93391B44-6B8B-8441-BD95-CB37AC61124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tab_25_02">
            <a:extLst>
              <a:ext uri="{FF2B5EF4-FFF2-40B4-BE49-F238E27FC236}">
                <a16:creationId xmlns:a16="http://schemas.microsoft.com/office/drawing/2014/main" id="{7D78697B-20E8-F24C-9D35-4D941C7B3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81200"/>
            <a:ext cx="8531225"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ext Box 3">
            <a:extLst>
              <a:ext uri="{FF2B5EF4-FFF2-40B4-BE49-F238E27FC236}">
                <a16:creationId xmlns:a16="http://schemas.microsoft.com/office/drawing/2014/main" id="{93D08D0D-5C69-B545-A8DC-4B184E95342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Table 25-2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fig_25_21">
            <a:extLst>
              <a:ext uri="{FF2B5EF4-FFF2-40B4-BE49-F238E27FC236}">
                <a16:creationId xmlns:a16="http://schemas.microsoft.com/office/drawing/2014/main" id="{BC6930BB-91C6-2F4E-9DA3-0BF0DB4F2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317500"/>
            <a:ext cx="43021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 Box 3">
            <a:extLst>
              <a:ext uri="{FF2B5EF4-FFF2-40B4-BE49-F238E27FC236}">
                <a16:creationId xmlns:a16="http://schemas.microsoft.com/office/drawing/2014/main" id="{5A0ACF90-06B0-3E40-94B7-64F85C0CC69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fig_25_22">
            <a:extLst>
              <a:ext uri="{FF2B5EF4-FFF2-40B4-BE49-F238E27FC236}">
                <a16:creationId xmlns:a16="http://schemas.microsoft.com/office/drawing/2014/main" id="{E2E406E2-A913-5C44-99DB-346FBAE67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49400"/>
            <a:ext cx="8531225"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Text Box 3">
            <a:extLst>
              <a:ext uri="{FF2B5EF4-FFF2-40B4-BE49-F238E27FC236}">
                <a16:creationId xmlns:a16="http://schemas.microsoft.com/office/drawing/2014/main" id="{BF5F2D73-78F1-9E45-9A41-C678139583D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box_25_02_01">
            <a:extLst>
              <a:ext uri="{FF2B5EF4-FFF2-40B4-BE49-F238E27FC236}">
                <a16:creationId xmlns:a16="http://schemas.microsoft.com/office/drawing/2014/main" id="{A0889D33-B972-2340-897D-7B3EF8B40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317500"/>
            <a:ext cx="52292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Text Box 3">
            <a:extLst>
              <a:ext uri="{FF2B5EF4-FFF2-40B4-BE49-F238E27FC236}">
                <a16:creationId xmlns:a16="http://schemas.microsoft.com/office/drawing/2014/main" id="{A33FCB71-A88E-564E-A75B-A479A0285C1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Box 25-2 figure 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box_25_02_02">
            <a:extLst>
              <a:ext uri="{FF2B5EF4-FFF2-40B4-BE49-F238E27FC236}">
                <a16:creationId xmlns:a16="http://schemas.microsoft.com/office/drawing/2014/main" id="{78102ACB-502A-F141-A984-455882D71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300" y="317500"/>
            <a:ext cx="41021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Text Box 3">
            <a:extLst>
              <a:ext uri="{FF2B5EF4-FFF2-40B4-BE49-F238E27FC236}">
                <a16:creationId xmlns:a16="http://schemas.microsoft.com/office/drawing/2014/main" id="{1196C4DF-9AA7-524B-AF72-34810ACAB6E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Box 25-2 figure 2</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fig_25_23">
            <a:extLst>
              <a:ext uri="{FF2B5EF4-FFF2-40B4-BE49-F238E27FC236}">
                <a16:creationId xmlns:a16="http://schemas.microsoft.com/office/drawing/2014/main" id="{E2AA41A1-E4B7-B441-9183-23A64C956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12800"/>
            <a:ext cx="8531225"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Text Box 3">
            <a:extLst>
              <a:ext uri="{FF2B5EF4-FFF2-40B4-BE49-F238E27FC236}">
                <a16:creationId xmlns:a16="http://schemas.microsoft.com/office/drawing/2014/main" id="{6FB3AFD5-A714-454F-8497-DE125239436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fig_25_24">
            <a:extLst>
              <a:ext uri="{FF2B5EF4-FFF2-40B4-BE49-F238E27FC236}">
                <a16:creationId xmlns:a16="http://schemas.microsoft.com/office/drawing/2014/main" id="{F8075AE4-959C-A24F-9D7C-7000F59EC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317500"/>
            <a:ext cx="49609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Text Box 3">
            <a:extLst>
              <a:ext uri="{FF2B5EF4-FFF2-40B4-BE49-F238E27FC236}">
                <a16:creationId xmlns:a16="http://schemas.microsoft.com/office/drawing/2014/main" id="{CF2519CF-BEF8-CB4A-9C22-61DBA425E5B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25-24</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fig_25_25">
            <a:extLst>
              <a:ext uri="{FF2B5EF4-FFF2-40B4-BE49-F238E27FC236}">
                <a16:creationId xmlns:a16="http://schemas.microsoft.com/office/drawing/2014/main" id="{D1C72DAF-66C9-D24C-A4DB-14328591C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8531225"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Text Box 3">
            <a:extLst>
              <a:ext uri="{FF2B5EF4-FFF2-40B4-BE49-F238E27FC236}">
                <a16:creationId xmlns:a16="http://schemas.microsoft.com/office/drawing/2014/main" id="{DD5805F9-51B6-574E-A6E9-349D7660183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fig_25_25a">
            <a:extLst>
              <a:ext uri="{FF2B5EF4-FFF2-40B4-BE49-F238E27FC236}">
                <a16:creationId xmlns:a16="http://schemas.microsoft.com/office/drawing/2014/main" id="{36E7F9C4-C28E-174B-8892-4377B5494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317500"/>
            <a:ext cx="60515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Text Box 3">
            <a:extLst>
              <a:ext uri="{FF2B5EF4-FFF2-40B4-BE49-F238E27FC236}">
                <a16:creationId xmlns:a16="http://schemas.microsoft.com/office/drawing/2014/main" id="{9E7A9680-F016-7A4A-B138-95719F70872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25-25a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fig_25_02">
            <a:extLst>
              <a:ext uri="{FF2B5EF4-FFF2-40B4-BE49-F238E27FC236}">
                <a16:creationId xmlns:a16="http://schemas.microsoft.com/office/drawing/2014/main" id="{875B2E7A-F1A9-A043-B421-5ADBE294A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5">
            <a:extLst>
              <a:ext uri="{FF2B5EF4-FFF2-40B4-BE49-F238E27FC236}">
                <a16:creationId xmlns:a16="http://schemas.microsoft.com/office/drawing/2014/main" id="{E144E160-9BE7-8345-A956-6AE25FDCACE0}"/>
              </a:ext>
            </a:extLst>
          </p:cNvPr>
          <p:cNvSpPr txBox="1">
            <a:spLocks noChangeArrowheads="1"/>
          </p:cNvSpPr>
          <p:nvPr/>
        </p:nvSpPr>
        <p:spPr bwMode="auto">
          <a:xfrm>
            <a:off x="1219200" y="304800"/>
            <a:ext cx="4365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(directionality)</a:t>
            </a:r>
          </a:p>
          <a:p>
            <a:r>
              <a:rPr lang="en-US" altLang="en-US"/>
              <a:t>(only in 5</a:t>
            </a:r>
            <a:r>
              <a:rPr lang="ja-JP" altLang="en-US"/>
              <a:t>’</a:t>
            </a:r>
            <a:r>
              <a:rPr lang="en-US" altLang="ja-JP"/>
              <a:t> to 3</a:t>
            </a:r>
            <a:r>
              <a:rPr lang="ja-JP" altLang="en-US"/>
              <a:t>’</a:t>
            </a:r>
            <a:r>
              <a:rPr lang="en-US" altLang="ja-JP"/>
              <a:t> direction)</a:t>
            </a:r>
            <a:endParaRPr lang="en-US" altLang="en-US"/>
          </a:p>
        </p:txBody>
      </p:sp>
      <p:pic>
        <p:nvPicPr>
          <p:cNvPr id="22531" name="Picture 6">
            <a:extLst>
              <a:ext uri="{FF2B5EF4-FFF2-40B4-BE49-F238E27FC236}">
                <a16:creationId xmlns:a16="http://schemas.microsoft.com/office/drawing/2014/main" id="{78E869D3-98E7-414B-AC97-E62723E50C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7">
            <a:extLst>
              <a:ext uri="{FF2B5EF4-FFF2-40B4-BE49-F238E27FC236}">
                <a16:creationId xmlns:a16="http://schemas.microsoft.com/office/drawing/2014/main" id="{AC5E8F64-04B3-E045-BAAF-600B8350DAA8}"/>
              </a:ext>
            </a:extLst>
          </p:cNvPr>
          <p:cNvSpPr>
            <a:spLocks noChangeArrowheads="1"/>
          </p:cNvSpPr>
          <p:nvPr/>
        </p:nvSpPr>
        <p:spPr bwMode="auto">
          <a:xfrm>
            <a:off x="0" y="4724400"/>
            <a:ext cx="9144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000" b="0" dirty="0">
                <a:latin typeface="Arial" panose="020B0604020202020204" pitchFamily="34" charset="0"/>
                <a:cs typeface="Arial" panose="020B0604020202020204" pitchFamily="34" charset="0"/>
              </a:rPr>
              <a:t>DNA replication initiates at a specific location in a genome or plasmid, called an </a:t>
            </a:r>
            <a:r>
              <a:rPr lang="en-US" altLang="en-US" sz="2000" b="0" i="1" dirty="0">
                <a:latin typeface="Arial" panose="020B0604020202020204" pitchFamily="34" charset="0"/>
                <a:cs typeface="Arial" panose="020B0604020202020204" pitchFamily="34" charset="0"/>
              </a:rPr>
              <a:t>origin of </a:t>
            </a:r>
            <a:r>
              <a:rPr lang="en-US" altLang="en-US" sz="2000" b="0" i="1" dirty="0">
                <a:solidFill>
                  <a:srgbClr val="FF0000"/>
                </a:solidFill>
                <a:latin typeface="Arial" panose="020B0604020202020204" pitchFamily="34" charset="0"/>
                <a:cs typeface="Arial" panose="020B0604020202020204" pitchFamily="34" charset="0"/>
              </a:rPr>
              <a:t>replication</a:t>
            </a:r>
            <a:r>
              <a:rPr lang="en-US" altLang="en-US" sz="2000" b="0" dirty="0">
                <a:latin typeface="Arial" panose="020B0604020202020204" pitchFamily="34" charset="0"/>
                <a:cs typeface="Arial" panose="020B0604020202020204" pitchFamily="34" charset="0"/>
              </a:rPr>
              <a:t>. The DNA unwinds at the origin and the paired strands separate to allow </a:t>
            </a:r>
            <a:r>
              <a:rPr lang="en-US" altLang="en-US" sz="2000" b="0" i="1" dirty="0">
                <a:solidFill>
                  <a:srgbClr val="FF0000"/>
                </a:solidFill>
                <a:latin typeface="Arial" panose="020B0604020202020204" pitchFamily="34" charset="0"/>
                <a:cs typeface="Arial" panose="020B0604020202020204" pitchFamily="34" charset="0"/>
              </a:rPr>
              <a:t>initiation</a:t>
            </a:r>
            <a:r>
              <a:rPr lang="en-US" altLang="en-US" sz="2000" b="0" i="1" dirty="0">
                <a:latin typeface="Arial" panose="020B0604020202020204" pitchFamily="34" charset="0"/>
                <a:cs typeface="Arial" panose="020B0604020202020204" pitchFamily="34" charset="0"/>
              </a:rPr>
              <a:t> </a:t>
            </a:r>
            <a:r>
              <a:rPr lang="en-US" altLang="en-US" sz="2000" b="0" dirty="0">
                <a:latin typeface="Arial" panose="020B0604020202020204" pitchFamily="34" charset="0"/>
                <a:cs typeface="Arial" panose="020B0604020202020204" pitchFamily="34" charset="0"/>
              </a:rPr>
              <a:t>of replication. A replication </a:t>
            </a:r>
            <a:r>
              <a:rPr lang="en-US" altLang="en-US" sz="2000" b="0" dirty="0">
                <a:solidFill>
                  <a:srgbClr val="FF0000"/>
                </a:solidFill>
                <a:latin typeface="Arial" panose="020B0604020202020204" pitchFamily="34" charset="0"/>
                <a:cs typeface="Arial" panose="020B0604020202020204" pitchFamily="34" charset="0"/>
              </a:rPr>
              <a:t>origin</a:t>
            </a:r>
            <a:r>
              <a:rPr lang="en-US" altLang="en-US" sz="2000" b="0" dirty="0">
                <a:latin typeface="Arial" panose="020B0604020202020204" pitchFamily="34" charset="0"/>
                <a:cs typeface="Arial" panose="020B0604020202020204" pitchFamily="34" charset="0"/>
              </a:rPr>
              <a:t> is a DNA sequence that is recognized by replication initiator proteins. Initiator proteins recruit other proteins to separate the two strands and form a </a:t>
            </a:r>
            <a:r>
              <a:rPr lang="en-US" altLang="en-US" sz="2000" b="0" dirty="0">
                <a:solidFill>
                  <a:srgbClr val="FF0000"/>
                </a:solidFill>
                <a:latin typeface="Arial" panose="020B0604020202020204" pitchFamily="34" charset="0"/>
                <a:cs typeface="Arial" panose="020B0604020202020204" pitchFamily="34" charset="0"/>
              </a:rPr>
              <a:t>replication fork</a:t>
            </a:r>
            <a:r>
              <a:rPr lang="en-US" altLang="en-US" sz="2000" b="0" dirty="0">
                <a:latin typeface="Arial" panose="020B0604020202020204" pitchFamily="34" charset="0"/>
                <a:cs typeface="Arial" panose="020B0604020202020204" pitchFamily="34" charset="0"/>
              </a:rPr>
              <a:t>. The branch point, where single-strands meet the double strand, is called the </a:t>
            </a:r>
            <a:r>
              <a:rPr lang="en-US" altLang="en-US" sz="2000" b="0" i="1" dirty="0">
                <a:latin typeface="Arial" panose="020B0604020202020204" pitchFamily="34" charset="0"/>
                <a:cs typeface="Arial" panose="020B0604020202020204" pitchFamily="34" charset="0"/>
              </a:rPr>
              <a:t>replication fork</a:t>
            </a:r>
            <a:r>
              <a:rPr lang="en-US" altLang="en-US" sz="2000" b="0" dirty="0">
                <a:latin typeface="Arial" panose="020B0604020202020204" pitchFamily="34" charset="0"/>
                <a:cs typeface="Arial" panose="020B0604020202020204" pitchFamily="34" charset="0"/>
              </a:rPr>
              <a:t>. The replication fork moves.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fig_25_25b">
            <a:extLst>
              <a:ext uri="{FF2B5EF4-FFF2-40B4-BE49-F238E27FC236}">
                <a16:creationId xmlns:a16="http://schemas.microsoft.com/office/drawing/2014/main" id="{BA9DEED5-0857-4844-A52B-0462FE9F8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317500"/>
            <a:ext cx="49847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Text Box 3">
            <a:extLst>
              <a:ext uri="{FF2B5EF4-FFF2-40B4-BE49-F238E27FC236}">
                <a16:creationId xmlns:a16="http://schemas.microsoft.com/office/drawing/2014/main" id="{4A4EBB1B-921B-5146-8F33-1E1E097CCCD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25-25b</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fig_25_26">
            <a:extLst>
              <a:ext uri="{FF2B5EF4-FFF2-40B4-BE49-F238E27FC236}">
                <a16:creationId xmlns:a16="http://schemas.microsoft.com/office/drawing/2014/main" id="{41A72B11-9996-3E45-A4CC-01E76B263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317500"/>
            <a:ext cx="59785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Text Box 3">
            <a:extLst>
              <a:ext uri="{FF2B5EF4-FFF2-40B4-BE49-F238E27FC236}">
                <a16:creationId xmlns:a16="http://schemas.microsoft.com/office/drawing/2014/main" id="{6B650A8E-4C65-394F-AA6B-A50E52AA00B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25-26</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fig_25_27">
            <a:extLst>
              <a:ext uri="{FF2B5EF4-FFF2-40B4-BE49-F238E27FC236}">
                <a16:creationId xmlns:a16="http://schemas.microsoft.com/office/drawing/2014/main" id="{7F0CF2C9-F0F3-6F41-AC85-E9D1CC1DE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317500"/>
            <a:ext cx="74279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Text Box 3">
            <a:extLst>
              <a:ext uri="{FF2B5EF4-FFF2-40B4-BE49-F238E27FC236}">
                <a16:creationId xmlns:a16="http://schemas.microsoft.com/office/drawing/2014/main" id="{64CDBD4B-8EAD-0142-9B45-48DBBF04899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25-27</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fig_25_27a">
            <a:extLst>
              <a:ext uri="{FF2B5EF4-FFF2-40B4-BE49-F238E27FC236}">
                <a16:creationId xmlns:a16="http://schemas.microsoft.com/office/drawing/2014/main" id="{33F8DF55-C621-304B-A953-D280DAC82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58900"/>
            <a:ext cx="8531225"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Text Box 3">
            <a:extLst>
              <a:ext uri="{FF2B5EF4-FFF2-40B4-BE49-F238E27FC236}">
                <a16:creationId xmlns:a16="http://schemas.microsoft.com/office/drawing/2014/main" id="{FE04D753-B3C3-6C44-AC88-58CA0821CF8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25-27a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fig_25_27b">
            <a:extLst>
              <a:ext uri="{FF2B5EF4-FFF2-40B4-BE49-F238E27FC236}">
                <a16:creationId xmlns:a16="http://schemas.microsoft.com/office/drawing/2014/main" id="{7ACBDA8C-DE28-9D45-B7C3-28F3C07AF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531225"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Text Box 3">
            <a:extLst>
              <a:ext uri="{FF2B5EF4-FFF2-40B4-BE49-F238E27FC236}">
                <a16:creationId xmlns:a16="http://schemas.microsoft.com/office/drawing/2014/main" id="{71C09FE7-C663-304E-8335-1830BEF2489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25-27b</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figun_25_p917a">
            <a:extLst>
              <a:ext uri="{FF2B5EF4-FFF2-40B4-BE49-F238E27FC236}">
                <a16:creationId xmlns:a16="http://schemas.microsoft.com/office/drawing/2014/main" id="{8180CC4B-88D6-7D4A-B8D0-59D549EC4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317500"/>
            <a:ext cx="78311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Text Box 3">
            <a:extLst>
              <a:ext uri="{FF2B5EF4-FFF2-40B4-BE49-F238E27FC236}">
                <a16:creationId xmlns:a16="http://schemas.microsoft.com/office/drawing/2014/main" id="{C3A8D4E6-6011-8942-90BD-A3F7BAB3011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Page 917</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figun_25_p917b">
            <a:extLst>
              <a:ext uri="{FF2B5EF4-FFF2-40B4-BE49-F238E27FC236}">
                <a16:creationId xmlns:a16="http://schemas.microsoft.com/office/drawing/2014/main" id="{BE6071DE-C1B8-DC46-8C36-9282CA970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60600"/>
            <a:ext cx="85312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Text Box 3">
            <a:extLst>
              <a:ext uri="{FF2B5EF4-FFF2-40B4-BE49-F238E27FC236}">
                <a16:creationId xmlns:a16="http://schemas.microsoft.com/office/drawing/2014/main" id="{319B4677-914F-DB49-8BDB-650B1241FE4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Page 917</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figun_25_p917c">
            <a:extLst>
              <a:ext uri="{FF2B5EF4-FFF2-40B4-BE49-F238E27FC236}">
                <a16:creationId xmlns:a16="http://schemas.microsoft.com/office/drawing/2014/main" id="{4E4EA4F4-30E0-4C4F-8963-35637E74C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317500"/>
            <a:ext cx="76120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Text Box 3">
            <a:extLst>
              <a:ext uri="{FF2B5EF4-FFF2-40B4-BE49-F238E27FC236}">
                <a16:creationId xmlns:a16="http://schemas.microsoft.com/office/drawing/2014/main" id="{F3DA6773-D6A3-5045-926D-40765FF9CA8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Page 917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box_25_04">
            <a:extLst>
              <a:ext uri="{FF2B5EF4-FFF2-40B4-BE49-F238E27FC236}">
                <a16:creationId xmlns:a16="http://schemas.microsoft.com/office/drawing/2014/main" id="{556342F5-3589-A24E-87CC-C89DAA3F5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77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ext Box 3">
            <a:extLst>
              <a:ext uri="{FF2B5EF4-FFF2-40B4-BE49-F238E27FC236}">
                <a16:creationId xmlns:a16="http://schemas.microsoft.com/office/drawing/2014/main" id="{1153327C-C977-4143-94E1-1A65046EAEA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Box 25-4</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fig_25_28">
            <a:extLst>
              <a:ext uri="{FF2B5EF4-FFF2-40B4-BE49-F238E27FC236}">
                <a16:creationId xmlns:a16="http://schemas.microsoft.com/office/drawing/2014/main" id="{6443C73F-2511-DE48-B2E8-F655FD318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7500"/>
            <a:ext cx="60944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ext Box 3">
            <a:extLst>
              <a:ext uri="{FF2B5EF4-FFF2-40B4-BE49-F238E27FC236}">
                <a16:creationId xmlns:a16="http://schemas.microsoft.com/office/drawing/2014/main" id="{9E6011CB-498D-3448-8198-677DB117F46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fig_25_02">
            <a:extLst>
              <a:ext uri="{FF2B5EF4-FFF2-40B4-BE49-F238E27FC236}">
                <a16:creationId xmlns:a16="http://schemas.microsoft.com/office/drawing/2014/main" id="{29979404-7E98-1A45-BF4A-DEA9A0F53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5">
            <a:extLst>
              <a:ext uri="{FF2B5EF4-FFF2-40B4-BE49-F238E27FC236}">
                <a16:creationId xmlns:a16="http://schemas.microsoft.com/office/drawing/2014/main" id="{89736C24-44D7-9047-B2DA-E89B193349F8}"/>
              </a:ext>
            </a:extLst>
          </p:cNvPr>
          <p:cNvSpPr txBox="1">
            <a:spLocks noChangeArrowheads="1"/>
          </p:cNvSpPr>
          <p:nvPr/>
        </p:nvSpPr>
        <p:spPr bwMode="auto">
          <a:xfrm>
            <a:off x="1219200" y="304800"/>
            <a:ext cx="4365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(directionality)</a:t>
            </a:r>
          </a:p>
          <a:p>
            <a:r>
              <a:rPr lang="en-US" altLang="en-US"/>
              <a:t>(only in 5</a:t>
            </a:r>
            <a:r>
              <a:rPr lang="ja-JP" altLang="en-US"/>
              <a:t>’</a:t>
            </a:r>
            <a:r>
              <a:rPr lang="en-US" altLang="ja-JP"/>
              <a:t> to 3</a:t>
            </a:r>
            <a:r>
              <a:rPr lang="ja-JP" altLang="en-US"/>
              <a:t>’</a:t>
            </a:r>
            <a:r>
              <a:rPr lang="en-US" altLang="ja-JP"/>
              <a:t> direction)</a:t>
            </a:r>
            <a:endParaRPr lang="en-US" altLang="en-US"/>
          </a:p>
        </p:txBody>
      </p:sp>
      <p:pic>
        <p:nvPicPr>
          <p:cNvPr id="24579" name="Picture 6">
            <a:extLst>
              <a:ext uri="{FF2B5EF4-FFF2-40B4-BE49-F238E27FC236}">
                <a16:creationId xmlns:a16="http://schemas.microsoft.com/office/drawing/2014/main" id="{1A3C305E-A6F9-EC45-9B1C-78D606D27C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7">
            <a:extLst>
              <a:ext uri="{FF2B5EF4-FFF2-40B4-BE49-F238E27FC236}">
                <a16:creationId xmlns:a16="http://schemas.microsoft.com/office/drawing/2014/main" id="{EEED715D-788B-7C44-B374-490AD73A0572}"/>
              </a:ext>
            </a:extLst>
          </p:cNvPr>
          <p:cNvSpPr>
            <a:spLocks noChangeArrowheads="1"/>
          </p:cNvSpPr>
          <p:nvPr/>
        </p:nvSpPr>
        <p:spPr bwMode="auto">
          <a:xfrm>
            <a:off x="0" y="4724400"/>
            <a:ext cx="9144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000" b="0" dirty="0">
                <a:latin typeface="Arial" panose="020B0604020202020204" pitchFamily="34" charset="0"/>
                <a:cs typeface="Arial" panose="020B0604020202020204" pitchFamily="34" charset="0"/>
              </a:rPr>
              <a:t>A DNA polymers can extend, but cannot initiate de novo synthesis. DNA polymerase requires a </a:t>
            </a:r>
            <a:r>
              <a:rPr lang="en-US" altLang="en-US" sz="2000" b="0" dirty="0">
                <a:solidFill>
                  <a:srgbClr val="FF0000"/>
                </a:solidFill>
                <a:latin typeface="Arial" panose="020B0604020202020204" pitchFamily="34" charset="0"/>
                <a:cs typeface="Arial" panose="020B0604020202020204" pitchFamily="34" charset="0"/>
              </a:rPr>
              <a:t>primer</a:t>
            </a:r>
            <a:r>
              <a:rPr lang="en-US" altLang="en-US" sz="2000" b="0" dirty="0">
                <a:latin typeface="Arial" panose="020B0604020202020204" pitchFamily="34" charset="0"/>
                <a:cs typeface="Arial" panose="020B0604020202020204" pitchFamily="34" charset="0"/>
              </a:rPr>
              <a:t>. Primers </a:t>
            </a:r>
            <a:r>
              <a:rPr lang="en-US" altLang="en-US" sz="2000" b="0" i="1" dirty="0">
                <a:latin typeface="Arial" panose="020B0604020202020204" pitchFamily="34" charset="0"/>
                <a:cs typeface="Arial" panose="020B0604020202020204" pitchFamily="34" charset="0"/>
              </a:rPr>
              <a:t>in vivo </a:t>
            </a:r>
            <a:r>
              <a:rPr lang="en-US" altLang="en-US" sz="2000" b="0" dirty="0">
                <a:latin typeface="Arial" panose="020B0604020202020204" pitchFamily="34" charset="0"/>
                <a:cs typeface="Arial" panose="020B0604020202020204" pitchFamily="34" charset="0"/>
              </a:rPr>
              <a:t>are generally RNA, and are later excised and replaced by DNA. </a:t>
            </a:r>
          </a:p>
          <a:p>
            <a:r>
              <a:rPr lang="en-US" altLang="en-US" sz="2000" b="0" dirty="0">
                <a:latin typeface="Arial" panose="020B0604020202020204" pitchFamily="34" charset="0"/>
                <a:cs typeface="Arial" panose="020B0604020202020204" pitchFamily="34" charset="0"/>
              </a:rPr>
              <a:t>Note that </a:t>
            </a:r>
            <a:r>
              <a:rPr lang="en-US" altLang="en-US" sz="2000" b="0" dirty="0">
                <a:solidFill>
                  <a:srgbClr val="FF0000"/>
                </a:solidFill>
                <a:latin typeface="Arial" panose="020B0604020202020204" pitchFamily="34" charset="0"/>
                <a:cs typeface="Arial" panose="020B0604020202020204" pitchFamily="34" charset="0"/>
              </a:rPr>
              <a:t>leading</a:t>
            </a:r>
            <a:r>
              <a:rPr lang="en-US" altLang="en-US" sz="2000" b="0" dirty="0">
                <a:latin typeface="Arial" panose="020B0604020202020204" pitchFamily="34" charset="0"/>
                <a:cs typeface="Arial" panose="020B0604020202020204" pitchFamily="34" charset="0"/>
              </a:rPr>
              <a:t> strand synthesis (right) and </a:t>
            </a:r>
            <a:r>
              <a:rPr lang="en-US" altLang="en-US" sz="2000" b="0" dirty="0">
                <a:solidFill>
                  <a:srgbClr val="3366FF"/>
                </a:solidFill>
                <a:latin typeface="Arial" panose="020B0604020202020204" pitchFamily="34" charset="0"/>
                <a:cs typeface="Arial" panose="020B0604020202020204" pitchFamily="34" charset="0"/>
              </a:rPr>
              <a:t>lagging</a:t>
            </a:r>
            <a:r>
              <a:rPr lang="en-US" altLang="en-US" sz="2000" b="0" dirty="0">
                <a:latin typeface="Arial" panose="020B0604020202020204" pitchFamily="34" charset="0"/>
                <a:cs typeface="Arial" panose="020B0604020202020204" pitchFamily="34" charset="0"/>
              </a:rPr>
              <a:t> strand synthesis (left) cannot work in the same way. Lagging  stand synthesis has to keep priming. </a:t>
            </a:r>
          </a:p>
        </p:txBody>
      </p:sp>
      <p:cxnSp>
        <p:nvCxnSpPr>
          <p:cNvPr id="24581" name="Straight Arrow Connector 2">
            <a:extLst>
              <a:ext uri="{FF2B5EF4-FFF2-40B4-BE49-F238E27FC236}">
                <a16:creationId xmlns:a16="http://schemas.microsoft.com/office/drawing/2014/main" id="{89FDE766-4222-A94E-8D2E-382AAC3A8A73}"/>
              </a:ext>
            </a:extLst>
          </p:cNvPr>
          <p:cNvCxnSpPr>
            <a:cxnSpLocks noChangeShapeType="1"/>
          </p:cNvCxnSpPr>
          <p:nvPr/>
        </p:nvCxnSpPr>
        <p:spPr bwMode="auto">
          <a:xfrm>
            <a:off x="7696200" y="1219200"/>
            <a:ext cx="0" cy="1219200"/>
          </a:xfrm>
          <a:prstGeom prst="straightConnector1">
            <a:avLst/>
          </a:prstGeom>
          <a:noFill/>
          <a:ln w="9525">
            <a:solidFill>
              <a:schemeClr val="tx1"/>
            </a:solidFill>
            <a:round/>
            <a:headEnd/>
            <a:tailEnd type="arrow" w="med" len="med"/>
          </a:ln>
        </p:spPr>
      </p:cxnSp>
      <p:sp>
        <p:nvSpPr>
          <p:cNvPr id="24582" name="TextBox 3">
            <a:extLst>
              <a:ext uri="{FF2B5EF4-FFF2-40B4-BE49-F238E27FC236}">
                <a16:creationId xmlns:a16="http://schemas.microsoft.com/office/drawing/2014/main" id="{787A2C12-08EE-2C4E-A9A8-DB3DF4030112}"/>
              </a:ext>
            </a:extLst>
          </p:cNvPr>
          <p:cNvSpPr txBox="1">
            <a:spLocks noChangeArrowheads="1"/>
          </p:cNvSpPr>
          <p:nvPr/>
        </p:nvSpPr>
        <p:spPr bwMode="auto">
          <a:xfrm>
            <a:off x="7391400" y="78581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solidFill>
                  <a:srgbClr val="FF0000"/>
                </a:solidFill>
              </a:rPr>
              <a:t>leading</a:t>
            </a:r>
          </a:p>
        </p:txBody>
      </p:sp>
      <p:cxnSp>
        <p:nvCxnSpPr>
          <p:cNvPr id="24583" name="Straight Arrow Connector 8">
            <a:extLst>
              <a:ext uri="{FF2B5EF4-FFF2-40B4-BE49-F238E27FC236}">
                <a16:creationId xmlns:a16="http://schemas.microsoft.com/office/drawing/2014/main" id="{47FFF2DE-5A49-5745-B3D6-91762B4B9FC1}"/>
              </a:ext>
            </a:extLst>
          </p:cNvPr>
          <p:cNvCxnSpPr>
            <a:cxnSpLocks noChangeShapeType="1"/>
          </p:cNvCxnSpPr>
          <p:nvPr/>
        </p:nvCxnSpPr>
        <p:spPr bwMode="auto">
          <a:xfrm>
            <a:off x="6280150" y="1233488"/>
            <a:ext cx="0" cy="1219200"/>
          </a:xfrm>
          <a:prstGeom prst="straightConnector1">
            <a:avLst/>
          </a:prstGeom>
          <a:noFill/>
          <a:ln w="9525">
            <a:solidFill>
              <a:schemeClr val="tx1"/>
            </a:solidFill>
            <a:round/>
            <a:headEnd/>
            <a:tailEnd type="arrow" w="med" len="med"/>
          </a:ln>
        </p:spPr>
      </p:cxnSp>
      <p:sp>
        <p:nvSpPr>
          <p:cNvPr id="24584" name="TextBox 9">
            <a:extLst>
              <a:ext uri="{FF2B5EF4-FFF2-40B4-BE49-F238E27FC236}">
                <a16:creationId xmlns:a16="http://schemas.microsoft.com/office/drawing/2014/main" id="{43C7D140-F005-0748-9C03-C8F8FEDDA937}"/>
              </a:ext>
            </a:extLst>
          </p:cNvPr>
          <p:cNvSpPr txBox="1">
            <a:spLocks noChangeArrowheads="1"/>
          </p:cNvSpPr>
          <p:nvPr/>
        </p:nvSpPr>
        <p:spPr bwMode="auto">
          <a:xfrm>
            <a:off x="5486400" y="78581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solidFill>
                  <a:srgbClr val="3366FF"/>
                </a:solidFill>
              </a:rPr>
              <a:t>lagging</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fig_25_29">
            <a:extLst>
              <a:ext uri="{FF2B5EF4-FFF2-40B4-BE49-F238E27FC236}">
                <a16:creationId xmlns:a16="http://schemas.microsoft.com/office/drawing/2014/main" id="{00353853-51D8-A540-9F7E-4AFA2EAB9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900" y="317500"/>
            <a:ext cx="49180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Text Box 3">
            <a:extLst>
              <a:ext uri="{FF2B5EF4-FFF2-40B4-BE49-F238E27FC236}">
                <a16:creationId xmlns:a16="http://schemas.microsoft.com/office/drawing/2014/main" id="{E19B8E35-E978-F344-A58B-29BB0680D3D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25-29</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fig_25_30">
            <a:extLst>
              <a:ext uri="{FF2B5EF4-FFF2-40B4-BE49-F238E27FC236}">
                <a16:creationId xmlns:a16="http://schemas.microsoft.com/office/drawing/2014/main" id="{A9EEBEE8-DF53-1341-A459-20E198D05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317500"/>
            <a:ext cx="57531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Text Box 3">
            <a:extLst>
              <a:ext uri="{FF2B5EF4-FFF2-40B4-BE49-F238E27FC236}">
                <a16:creationId xmlns:a16="http://schemas.microsoft.com/office/drawing/2014/main" id="{7FFB2363-5850-AB47-A2BF-362B150C7B8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fig_25_31">
            <a:extLst>
              <a:ext uri="{FF2B5EF4-FFF2-40B4-BE49-F238E27FC236}">
                <a16:creationId xmlns:a16="http://schemas.microsoft.com/office/drawing/2014/main" id="{A3DF673E-2231-7648-BA74-CCBD54B26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7500"/>
            <a:ext cx="76358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8" name="Text Box 3">
            <a:extLst>
              <a:ext uri="{FF2B5EF4-FFF2-40B4-BE49-F238E27FC236}">
                <a16:creationId xmlns:a16="http://schemas.microsoft.com/office/drawing/2014/main" id="{86570364-A1F7-BF40-AC23-534E4230263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fig_25_32">
            <a:extLst>
              <a:ext uri="{FF2B5EF4-FFF2-40B4-BE49-F238E27FC236}">
                <a16:creationId xmlns:a16="http://schemas.microsoft.com/office/drawing/2014/main" id="{80B4890D-6D60-CE44-8BDA-DB414AA78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317500"/>
            <a:ext cx="54721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6" name="Text Box 3">
            <a:extLst>
              <a:ext uri="{FF2B5EF4-FFF2-40B4-BE49-F238E27FC236}">
                <a16:creationId xmlns:a16="http://schemas.microsoft.com/office/drawing/2014/main" id="{CAD16485-5478-2046-A8FF-653B3AD4666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fig_25_33">
            <a:extLst>
              <a:ext uri="{FF2B5EF4-FFF2-40B4-BE49-F238E27FC236}">
                <a16:creationId xmlns:a16="http://schemas.microsoft.com/office/drawing/2014/main" id="{DC296BB0-D7AB-CC40-BE07-62B473511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317500"/>
            <a:ext cx="28035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Text Box 3">
            <a:extLst>
              <a:ext uri="{FF2B5EF4-FFF2-40B4-BE49-F238E27FC236}">
                <a16:creationId xmlns:a16="http://schemas.microsoft.com/office/drawing/2014/main" id="{6A31DA20-6534-A644-992F-B65C9A6C87A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descr="fig_25_33_01">
            <a:extLst>
              <a:ext uri="{FF2B5EF4-FFF2-40B4-BE49-F238E27FC236}">
                <a16:creationId xmlns:a16="http://schemas.microsoft.com/office/drawing/2014/main" id="{C903BBB2-5966-7A4B-A0BC-BFB1E3407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98500"/>
            <a:ext cx="8531225"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Text Box 3">
            <a:extLst>
              <a:ext uri="{FF2B5EF4-FFF2-40B4-BE49-F238E27FC236}">
                <a16:creationId xmlns:a16="http://schemas.microsoft.com/office/drawing/2014/main" id="{D574F657-D370-4540-8471-1DD66A89311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25-33 part 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fig_25_33_02">
            <a:extLst>
              <a:ext uri="{FF2B5EF4-FFF2-40B4-BE49-F238E27FC236}">
                <a16:creationId xmlns:a16="http://schemas.microsoft.com/office/drawing/2014/main" id="{F52CF05B-C046-DD44-A077-4B0364C0A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76300"/>
            <a:ext cx="8531225"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Text Box 3">
            <a:extLst>
              <a:ext uri="{FF2B5EF4-FFF2-40B4-BE49-F238E27FC236}">
                <a16:creationId xmlns:a16="http://schemas.microsoft.com/office/drawing/2014/main" id="{E9C856E0-40D4-424E-90D0-53902C306F6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25-33 part 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fig_25_33_03">
            <a:extLst>
              <a:ext uri="{FF2B5EF4-FFF2-40B4-BE49-F238E27FC236}">
                <a16:creationId xmlns:a16="http://schemas.microsoft.com/office/drawing/2014/main" id="{ADC8EE66-FFB4-9E4C-93D2-E4F3C02D0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17500"/>
            <a:ext cx="70088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Text Box 3">
            <a:extLst>
              <a:ext uri="{FF2B5EF4-FFF2-40B4-BE49-F238E27FC236}">
                <a16:creationId xmlns:a16="http://schemas.microsoft.com/office/drawing/2014/main" id="{28187E72-0C94-DC4B-8741-DC72429ABC6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25-33 part 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fig_25_33_04">
            <a:extLst>
              <a:ext uri="{FF2B5EF4-FFF2-40B4-BE49-F238E27FC236}">
                <a16:creationId xmlns:a16="http://schemas.microsoft.com/office/drawing/2014/main" id="{9FE9B152-23D4-4B40-B6D4-44C8BFF6C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317500"/>
            <a:ext cx="54546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Text Box 3">
            <a:extLst>
              <a:ext uri="{FF2B5EF4-FFF2-40B4-BE49-F238E27FC236}">
                <a16:creationId xmlns:a16="http://schemas.microsoft.com/office/drawing/2014/main" id="{4A59BCF4-6F9F-F34F-9789-6F2259B9578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25-33 part 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fig_25_33_05">
            <a:extLst>
              <a:ext uri="{FF2B5EF4-FFF2-40B4-BE49-F238E27FC236}">
                <a16:creationId xmlns:a16="http://schemas.microsoft.com/office/drawing/2014/main" id="{85B8C8FA-A378-2740-851E-E3D47A235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17500"/>
            <a:ext cx="59420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Text Box 3">
            <a:extLst>
              <a:ext uri="{FF2B5EF4-FFF2-40B4-BE49-F238E27FC236}">
                <a16:creationId xmlns:a16="http://schemas.microsoft.com/office/drawing/2014/main" id="{357D70D6-60B6-A045-AE67-E929EDFD259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25-33 part 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fig_25_02">
            <a:extLst>
              <a:ext uri="{FF2B5EF4-FFF2-40B4-BE49-F238E27FC236}">
                <a16:creationId xmlns:a16="http://schemas.microsoft.com/office/drawing/2014/main" id="{45CBAE26-2D07-9246-8078-C2754C22F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5">
            <a:extLst>
              <a:ext uri="{FF2B5EF4-FFF2-40B4-BE49-F238E27FC236}">
                <a16:creationId xmlns:a16="http://schemas.microsoft.com/office/drawing/2014/main" id="{F64FE518-01B7-5343-97D1-89D66D8617A1}"/>
              </a:ext>
            </a:extLst>
          </p:cNvPr>
          <p:cNvSpPr txBox="1">
            <a:spLocks noChangeArrowheads="1"/>
          </p:cNvSpPr>
          <p:nvPr/>
        </p:nvSpPr>
        <p:spPr bwMode="auto">
          <a:xfrm>
            <a:off x="1219200" y="304800"/>
            <a:ext cx="3638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(required </a:t>
            </a:r>
          </a:p>
          <a:p>
            <a:r>
              <a:rPr lang="en-US" altLang="en-US"/>
              <a:t>chemical components)</a:t>
            </a:r>
          </a:p>
        </p:txBody>
      </p:sp>
      <p:pic>
        <p:nvPicPr>
          <p:cNvPr id="26627" name="Picture 6">
            <a:extLst>
              <a:ext uri="{FF2B5EF4-FFF2-40B4-BE49-F238E27FC236}">
                <a16:creationId xmlns:a16="http://schemas.microsoft.com/office/drawing/2014/main" id="{D3BF9A27-E5E8-7F4D-B3EF-83CB6AC1F9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7">
            <a:extLst>
              <a:ext uri="{FF2B5EF4-FFF2-40B4-BE49-F238E27FC236}">
                <a16:creationId xmlns:a16="http://schemas.microsoft.com/office/drawing/2014/main" id="{A600A7E0-3430-6441-AC5B-69940439DDFE}"/>
              </a:ext>
            </a:extLst>
          </p:cNvPr>
          <p:cNvSpPr>
            <a:spLocks noChangeArrowheads="1"/>
          </p:cNvSpPr>
          <p:nvPr/>
        </p:nvSpPr>
        <p:spPr bwMode="auto">
          <a:xfrm>
            <a:off x="0" y="4648200"/>
            <a:ext cx="9144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000" b="0">
                <a:latin typeface="Arial" panose="020B0604020202020204" pitchFamily="34" charset="0"/>
                <a:cs typeface="Arial" panose="020B0604020202020204" pitchFamily="34" charset="0"/>
              </a:rPr>
              <a:t>DNA replication requires: </a:t>
            </a:r>
          </a:p>
          <a:p>
            <a:r>
              <a:rPr lang="en-US" altLang="en-US" sz="2000" b="0">
                <a:latin typeface="Arial" panose="020B0604020202020204" pitchFamily="34" charset="0"/>
                <a:cs typeface="Arial" panose="020B0604020202020204" pitchFamily="34" charset="0"/>
              </a:rPr>
              <a:t>a free 3</a:t>
            </a:r>
            <a:r>
              <a:rPr lang="ja-JP" altLang="en-US" sz="2000" b="0">
                <a:latin typeface="Arial" panose="020B0604020202020204" pitchFamily="34" charset="0"/>
                <a:cs typeface="Arial" panose="020B0604020202020204" pitchFamily="34" charset="0"/>
              </a:rPr>
              <a:t>’</a:t>
            </a:r>
            <a:r>
              <a:rPr lang="en-US" altLang="ja-JP" sz="2000" b="0">
                <a:latin typeface="Arial" panose="020B0604020202020204" pitchFamily="34" charset="0"/>
                <a:cs typeface="Arial" panose="020B0604020202020204" pitchFamily="34" charset="0"/>
              </a:rPr>
              <a:t> hydroxyl group (requires a primer to start),</a:t>
            </a:r>
          </a:p>
          <a:p>
            <a:r>
              <a:rPr lang="en-US" altLang="en-US" sz="2000" b="0">
                <a:latin typeface="Arial" panose="020B0604020202020204" pitchFamily="34" charset="0"/>
                <a:cs typeface="Arial" panose="020B0604020202020204" pitchFamily="34" charset="0"/>
              </a:rPr>
              <a:t>four 5’ </a:t>
            </a:r>
            <a:r>
              <a:rPr lang="en-US" altLang="ja-JP" sz="2000" b="0">
                <a:latin typeface="Arial" panose="020B0604020202020204" pitchFamily="34" charset="0"/>
                <a:cs typeface="Arial" panose="020B0604020202020204" pitchFamily="34" charset="0"/>
              </a:rPr>
              <a:t>dNTPs (triphosphate on the 5</a:t>
            </a:r>
            <a:r>
              <a:rPr lang="en-US" altLang="en-US" sz="2000" b="0">
                <a:latin typeface="Arial" panose="020B0604020202020204" pitchFamily="34" charset="0"/>
                <a:cs typeface="Arial" panose="020B0604020202020204" pitchFamily="34" charset="0"/>
              </a:rPr>
              <a:t>’</a:t>
            </a:r>
            <a:r>
              <a:rPr lang="en-US" altLang="ja-JP" sz="2000" b="0">
                <a:latin typeface="Arial" panose="020B0604020202020204" pitchFamily="34" charset="0"/>
                <a:cs typeface="Arial" panose="020B0604020202020204" pitchFamily="34" charset="0"/>
              </a:rPr>
              <a:t> oxygen)</a:t>
            </a:r>
          </a:p>
          <a:p>
            <a:r>
              <a:rPr lang="en-US" altLang="en-US" sz="2000" b="0">
                <a:latin typeface="Arial" panose="020B0604020202020204" pitchFamily="34" charset="0"/>
                <a:cs typeface="Arial" panose="020B0604020202020204" pitchFamily="34" charset="0"/>
              </a:rPr>
              <a:t>(the 3</a:t>
            </a:r>
            <a:r>
              <a:rPr lang="ja-JP" altLang="en-US" sz="2000" b="0">
                <a:latin typeface="Arial" panose="020B0604020202020204" pitchFamily="34" charset="0"/>
                <a:cs typeface="Arial" panose="020B0604020202020204" pitchFamily="34" charset="0"/>
              </a:rPr>
              <a:t>’</a:t>
            </a:r>
            <a:r>
              <a:rPr lang="en-US" altLang="ja-JP" sz="2000" b="0">
                <a:latin typeface="Arial" panose="020B0604020202020204" pitchFamily="34" charset="0"/>
                <a:cs typeface="Arial" panose="020B0604020202020204" pitchFamily="34" charset="0"/>
              </a:rPr>
              <a:t> oxygen is a nucleophile that attacks the a P of the dNTP. The reaction is driven by release of PPi)</a:t>
            </a:r>
          </a:p>
          <a:p>
            <a:r>
              <a:rPr lang="en-US" altLang="en-US" sz="2000" b="0">
                <a:latin typeface="Arial" panose="020B0604020202020204" pitchFamily="34" charset="0"/>
                <a:cs typeface="Arial" panose="020B0604020202020204" pitchFamily="34" charset="0"/>
              </a:rPr>
              <a:t>Magnesium (any reaction that uses any dNTP requires Mg</a:t>
            </a:r>
            <a:r>
              <a:rPr lang="en-US" altLang="en-US" sz="2000" b="0" baseline="30000">
                <a:latin typeface="Arial" panose="020B0604020202020204" pitchFamily="34" charset="0"/>
                <a:cs typeface="Arial" panose="020B0604020202020204" pitchFamily="34" charset="0"/>
              </a:rPr>
              <a:t>2+</a:t>
            </a:r>
            <a:r>
              <a:rPr lang="en-US" altLang="en-US" sz="2000" b="0">
                <a:latin typeface="Arial" panose="020B0604020202020204" pitchFamily="34" charset="0"/>
                <a:cs typeface="Arial" panose="020B0604020202020204" pitchFamily="34" charset="0"/>
              </a:rPr>
              <a:t>).</a:t>
            </a:r>
          </a:p>
          <a:p>
            <a:r>
              <a:rPr lang="en-US" altLang="en-US" sz="2000" b="0">
                <a:latin typeface="Arial" panose="020B0604020202020204" pitchFamily="34" charset="0"/>
                <a:cs typeface="Arial" panose="020B0604020202020204" pitchFamily="34" charset="0"/>
              </a:rPr>
              <a:t>DNA Polymerase (lots of different proteins </a:t>
            </a:r>
            <a:r>
              <a:rPr lang="en-US" altLang="en-US" sz="2000" b="0" i="1">
                <a:latin typeface="Arial" panose="020B0604020202020204" pitchFamily="34" charset="0"/>
                <a:cs typeface="Arial" panose="020B0604020202020204" pitchFamily="34" charset="0"/>
              </a:rPr>
              <a:t>in vivo</a:t>
            </a:r>
            <a:r>
              <a:rPr lang="en-US" altLang="en-US" sz="2000" b="0">
                <a:latin typeface="Arial" panose="020B0604020202020204" pitchFamily="34" charset="0"/>
                <a:cs typeface="Arial" panose="020B0604020202020204" pitchFamily="34" charset="0"/>
              </a:rPr>
              <a:t>) </a:t>
            </a:r>
          </a:p>
          <a:p>
            <a:endParaRPr lang="en-US" altLang="en-US" sz="2000" b="0">
              <a:latin typeface="Arial" panose="020B0604020202020204" pitchFamily="34" charset="0"/>
              <a:cs typeface="Arial" panose="020B0604020202020204" pitchFamily="34" charset="0"/>
            </a:endParaRPr>
          </a:p>
          <a:p>
            <a:endParaRPr lang="en-US" altLang="en-US" sz="2000" b="0">
              <a:latin typeface="Arial" panose="020B0604020202020204" pitchFamily="34" charset="0"/>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fig_25_34">
            <a:extLst>
              <a:ext uri="{FF2B5EF4-FFF2-40B4-BE49-F238E27FC236}">
                <a16:creationId xmlns:a16="http://schemas.microsoft.com/office/drawing/2014/main" id="{868BCB41-20BA-2546-994B-D679F25DA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241300"/>
            <a:ext cx="7569200" cy="638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2" name="Text Box 3">
            <a:extLst>
              <a:ext uri="{FF2B5EF4-FFF2-40B4-BE49-F238E27FC236}">
                <a16:creationId xmlns:a16="http://schemas.microsoft.com/office/drawing/2014/main" id="{ABCD8EF4-8A64-3B47-9E8F-7222D37E3AF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25-34</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fig_25_35">
            <a:extLst>
              <a:ext uri="{FF2B5EF4-FFF2-40B4-BE49-F238E27FC236}">
                <a16:creationId xmlns:a16="http://schemas.microsoft.com/office/drawing/2014/main" id="{3BEBAD40-CD33-0647-A960-DFBF91D30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17500"/>
            <a:ext cx="70135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0" name="Text Box 3">
            <a:extLst>
              <a:ext uri="{FF2B5EF4-FFF2-40B4-BE49-F238E27FC236}">
                <a16:creationId xmlns:a16="http://schemas.microsoft.com/office/drawing/2014/main" id="{EC9316DD-D31E-A848-8768-018E833D9EE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25-35</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fig_25_36">
            <a:extLst>
              <a:ext uri="{FF2B5EF4-FFF2-40B4-BE49-F238E27FC236}">
                <a16:creationId xmlns:a16="http://schemas.microsoft.com/office/drawing/2014/main" id="{8AE09632-029A-594A-A478-9679D4A20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317500"/>
            <a:ext cx="49545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8" name="Text Box 3">
            <a:extLst>
              <a:ext uri="{FF2B5EF4-FFF2-40B4-BE49-F238E27FC236}">
                <a16:creationId xmlns:a16="http://schemas.microsoft.com/office/drawing/2014/main" id="{170CA710-E6E5-384D-9183-D6775B8734A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25-36</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descr="fig_25_37">
            <a:extLst>
              <a:ext uri="{FF2B5EF4-FFF2-40B4-BE49-F238E27FC236}">
                <a16:creationId xmlns:a16="http://schemas.microsoft.com/office/drawing/2014/main" id="{66A73168-12D2-194A-90D9-631BF1E77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22300"/>
            <a:ext cx="8531225"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Text Box 3">
            <a:extLst>
              <a:ext uri="{FF2B5EF4-FFF2-40B4-BE49-F238E27FC236}">
                <a16:creationId xmlns:a16="http://schemas.microsoft.com/office/drawing/2014/main" id="{113BA614-6178-9A46-99DF-6A8C9722E44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25-37</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fig_25_38">
            <a:extLst>
              <a:ext uri="{FF2B5EF4-FFF2-40B4-BE49-F238E27FC236}">
                <a16:creationId xmlns:a16="http://schemas.microsoft.com/office/drawing/2014/main" id="{E955F639-3EC2-6249-A132-B37302281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200" y="317500"/>
            <a:ext cx="39068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4" name="Text Box 3">
            <a:extLst>
              <a:ext uri="{FF2B5EF4-FFF2-40B4-BE49-F238E27FC236}">
                <a16:creationId xmlns:a16="http://schemas.microsoft.com/office/drawing/2014/main" id="{197A67C3-658F-054B-989C-BA9A05A7ED2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fig_25_39">
            <a:extLst>
              <a:ext uri="{FF2B5EF4-FFF2-40B4-BE49-F238E27FC236}">
                <a16:creationId xmlns:a16="http://schemas.microsoft.com/office/drawing/2014/main" id="{BF3AACF0-24BD-2C49-A914-29026CCFE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84400"/>
            <a:ext cx="853122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Text Box 3">
            <a:extLst>
              <a:ext uri="{FF2B5EF4-FFF2-40B4-BE49-F238E27FC236}">
                <a16:creationId xmlns:a16="http://schemas.microsoft.com/office/drawing/2014/main" id="{355412F7-FC10-3D4A-988C-5B981483DFC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fig_25_39_01">
            <a:extLst>
              <a:ext uri="{FF2B5EF4-FFF2-40B4-BE49-F238E27FC236}">
                <a16:creationId xmlns:a16="http://schemas.microsoft.com/office/drawing/2014/main" id="{BA3410FB-B484-7D4F-866A-E3A3C45D8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36700"/>
            <a:ext cx="8531225"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0" name="Text Box 3">
            <a:extLst>
              <a:ext uri="{FF2B5EF4-FFF2-40B4-BE49-F238E27FC236}">
                <a16:creationId xmlns:a16="http://schemas.microsoft.com/office/drawing/2014/main" id="{EF3212DA-34A0-8749-AF10-C6A8F81B4F6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25-39 part 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fig_25_39_02">
            <a:extLst>
              <a:ext uri="{FF2B5EF4-FFF2-40B4-BE49-F238E27FC236}">
                <a16:creationId xmlns:a16="http://schemas.microsoft.com/office/drawing/2014/main" id="{F89EDE36-A18E-D443-936D-CD3780074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531225"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Text Box 3">
            <a:extLst>
              <a:ext uri="{FF2B5EF4-FFF2-40B4-BE49-F238E27FC236}">
                <a16:creationId xmlns:a16="http://schemas.microsoft.com/office/drawing/2014/main" id="{CB970F36-D379-A44A-85BC-54B147CEEC3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25-39 part 2</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fig_25_40">
            <a:extLst>
              <a:ext uri="{FF2B5EF4-FFF2-40B4-BE49-F238E27FC236}">
                <a16:creationId xmlns:a16="http://schemas.microsoft.com/office/drawing/2014/main" id="{757D9CCB-527B-8347-981E-A2EC6F6DD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60600"/>
            <a:ext cx="8531225"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Text Box 3">
            <a:extLst>
              <a:ext uri="{FF2B5EF4-FFF2-40B4-BE49-F238E27FC236}">
                <a16:creationId xmlns:a16="http://schemas.microsoft.com/office/drawing/2014/main" id="{3ABDF49F-EF10-6645-AC0C-2F22730DECE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fig_25_41">
            <a:extLst>
              <a:ext uri="{FF2B5EF4-FFF2-40B4-BE49-F238E27FC236}">
                <a16:creationId xmlns:a16="http://schemas.microsoft.com/office/drawing/2014/main" id="{3C15ADE4-356A-3244-8495-E9619CCCC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17500"/>
            <a:ext cx="73247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4" name="Text Box 3">
            <a:extLst>
              <a:ext uri="{FF2B5EF4-FFF2-40B4-BE49-F238E27FC236}">
                <a16:creationId xmlns:a16="http://schemas.microsoft.com/office/drawing/2014/main" id="{0BAFC50C-ABD1-3C4E-AB03-A52939E8E97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fig_25_12">
            <a:extLst>
              <a:ext uri="{FF2B5EF4-FFF2-40B4-BE49-F238E27FC236}">
                <a16:creationId xmlns:a16="http://schemas.microsoft.com/office/drawing/2014/main" id="{735D5184-9752-ED43-8315-80F9EDF2B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914400"/>
            <a:ext cx="4403725"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 Box 3">
            <a:extLst>
              <a:ext uri="{FF2B5EF4-FFF2-40B4-BE49-F238E27FC236}">
                <a16:creationId xmlns:a16="http://schemas.microsoft.com/office/drawing/2014/main" id="{B55E1699-8393-104B-899F-F933C4F96A1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25-12</a:t>
            </a:r>
          </a:p>
        </p:txBody>
      </p:sp>
      <p:sp>
        <p:nvSpPr>
          <p:cNvPr id="28675" name="TextBox 3">
            <a:extLst>
              <a:ext uri="{FF2B5EF4-FFF2-40B4-BE49-F238E27FC236}">
                <a16:creationId xmlns:a16="http://schemas.microsoft.com/office/drawing/2014/main" id="{AE5A8083-AF51-7641-AE05-0660826AE52C}"/>
              </a:ext>
            </a:extLst>
          </p:cNvPr>
          <p:cNvSpPr txBox="1">
            <a:spLocks noChangeArrowheads="1"/>
          </p:cNvSpPr>
          <p:nvPr/>
        </p:nvSpPr>
        <p:spPr bwMode="auto">
          <a:xfrm>
            <a:off x="304800" y="457200"/>
            <a:ext cx="7404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t>A polymerase active site, trapped with a ddCTP (dideoxy).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descr="fig_25_42">
            <a:extLst>
              <a:ext uri="{FF2B5EF4-FFF2-40B4-BE49-F238E27FC236}">
                <a16:creationId xmlns:a16="http://schemas.microsoft.com/office/drawing/2014/main" id="{BB35C648-F37E-754F-9C44-DFC3BF7A6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317500"/>
            <a:ext cx="60642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2" name="Text Box 3">
            <a:extLst>
              <a:ext uri="{FF2B5EF4-FFF2-40B4-BE49-F238E27FC236}">
                <a16:creationId xmlns:a16="http://schemas.microsoft.com/office/drawing/2014/main" id="{A3BFB031-EA4E-0544-B873-83D1C26FF41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fig_25_43a">
            <a:extLst>
              <a:ext uri="{FF2B5EF4-FFF2-40B4-BE49-F238E27FC236}">
                <a16:creationId xmlns:a16="http://schemas.microsoft.com/office/drawing/2014/main" id="{BB3CCBDF-CEBD-F24D-92CB-309279B06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63600"/>
            <a:ext cx="85312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0" name="Text Box 3">
            <a:extLst>
              <a:ext uri="{FF2B5EF4-FFF2-40B4-BE49-F238E27FC236}">
                <a16:creationId xmlns:a16="http://schemas.microsoft.com/office/drawing/2014/main" id="{11A1ED39-607D-DA4D-80F2-6AA4CDBCD5C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25-43a</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fig_25_43b">
            <a:extLst>
              <a:ext uri="{FF2B5EF4-FFF2-40B4-BE49-F238E27FC236}">
                <a16:creationId xmlns:a16="http://schemas.microsoft.com/office/drawing/2014/main" id="{B47788A0-C0B1-8640-AB8E-BFEF3FD54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8531225"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Text Box 3">
            <a:extLst>
              <a:ext uri="{FF2B5EF4-FFF2-40B4-BE49-F238E27FC236}">
                <a16:creationId xmlns:a16="http://schemas.microsoft.com/office/drawing/2014/main" id="{7A76EE19-FDB4-CF4D-9C88-377E88EDC50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25-43b</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fig_25_44">
            <a:extLst>
              <a:ext uri="{FF2B5EF4-FFF2-40B4-BE49-F238E27FC236}">
                <a16:creationId xmlns:a16="http://schemas.microsoft.com/office/drawing/2014/main" id="{711D72BA-1E7A-5649-B28B-4C9B0F7A1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17500"/>
            <a:ext cx="31988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Text Box 3">
            <a:extLst>
              <a:ext uri="{FF2B5EF4-FFF2-40B4-BE49-F238E27FC236}">
                <a16:creationId xmlns:a16="http://schemas.microsoft.com/office/drawing/2014/main" id="{1CA073F7-D55F-5B4D-AECD-2CDCBF7EB0C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25-44</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descr="fig_25_44_01">
            <a:extLst>
              <a:ext uri="{FF2B5EF4-FFF2-40B4-BE49-F238E27FC236}">
                <a16:creationId xmlns:a16="http://schemas.microsoft.com/office/drawing/2014/main" id="{5296EA10-1357-124C-A841-C11AFC203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0" y="317500"/>
            <a:ext cx="56610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 name="Text Box 3">
            <a:extLst>
              <a:ext uri="{FF2B5EF4-FFF2-40B4-BE49-F238E27FC236}">
                <a16:creationId xmlns:a16="http://schemas.microsoft.com/office/drawing/2014/main" id="{58E4BE76-0C4E-374A-AB61-19ED3B4CFAD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25-44 part 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fig_25_44_02">
            <a:extLst>
              <a:ext uri="{FF2B5EF4-FFF2-40B4-BE49-F238E27FC236}">
                <a16:creationId xmlns:a16="http://schemas.microsoft.com/office/drawing/2014/main" id="{A76BC6E9-459C-B44F-AB03-B92674768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317500"/>
            <a:ext cx="52101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Text Box 3">
            <a:extLst>
              <a:ext uri="{FF2B5EF4-FFF2-40B4-BE49-F238E27FC236}">
                <a16:creationId xmlns:a16="http://schemas.microsoft.com/office/drawing/2014/main" id="{AB6D7637-B954-6741-BB9C-A4BC84EDC96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25-44 part 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descr="fig_25_45">
            <a:extLst>
              <a:ext uri="{FF2B5EF4-FFF2-40B4-BE49-F238E27FC236}">
                <a16:creationId xmlns:a16="http://schemas.microsoft.com/office/drawing/2014/main" id="{B45212C3-BAE6-7E4C-B161-89BDE98B5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317500"/>
            <a:ext cx="48021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0" name="Text Box 3">
            <a:extLst>
              <a:ext uri="{FF2B5EF4-FFF2-40B4-BE49-F238E27FC236}">
                <a16:creationId xmlns:a16="http://schemas.microsoft.com/office/drawing/2014/main" id="{E04AEBD5-742A-E14E-87A9-0C8E1924353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fig_25_46">
            <a:extLst>
              <a:ext uri="{FF2B5EF4-FFF2-40B4-BE49-F238E27FC236}">
                <a16:creationId xmlns:a16="http://schemas.microsoft.com/office/drawing/2014/main" id="{EB63F11C-7536-A948-8EDC-1534B89C2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97100"/>
            <a:ext cx="8531225"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8" name="Text Box 3">
            <a:extLst>
              <a:ext uri="{FF2B5EF4-FFF2-40B4-BE49-F238E27FC236}">
                <a16:creationId xmlns:a16="http://schemas.microsoft.com/office/drawing/2014/main" id="{2EAED3AF-5141-BF4C-95BF-E68A6B13663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fig_25_47">
            <a:extLst>
              <a:ext uri="{FF2B5EF4-FFF2-40B4-BE49-F238E27FC236}">
                <a16:creationId xmlns:a16="http://schemas.microsoft.com/office/drawing/2014/main" id="{062291C4-748D-614E-BF0C-92D21E5EE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900" y="317500"/>
            <a:ext cx="49053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Text Box 3">
            <a:extLst>
              <a:ext uri="{FF2B5EF4-FFF2-40B4-BE49-F238E27FC236}">
                <a16:creationId xmlns:a16="http://schemas.microsoft.com/office/drawing/2014/main" id="{C52B75FE-F560-E244-AA56-361258B8043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25-47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figun_25_p936">
            <a:extLst>
              <a:ext uri="{FF2B5EF4-FFF2-40B4-BE49-F238E27FC236}">
                <a16:creationId xmlns:a16="http://schemas.microsoft.com/office/drawing/2014/main" id="{A7B1C48C-1291-4D48-88FD-0C94D6EE1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8531225"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4" name="Text Box 3">
            <a:extLst>
              <a:ext uri="{FF2B5EF4-FFF2-40B4-BE49-F238E27FC236}">
                <a16:creationId xmlns:a16="http://schemas.microsoft.com/office/drawing/2014/main" id="{4A3D2A54-8168-2D47-9CEE-33B9546EC44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Page 936</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8361</TotalTime>
  <Words>1648</Words>
  <Application>Microsoft Macintosh PowerPoint</Application>
  <PresentationFormat>On-screen Show (4:3)</PresentationFormat>
  <Paragraphs>309</Paragraphs>
  <Slides>108</Slides>
  <Notes>98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108</vt:i4>
      </vt:variant>
    </vt:vector>
  </HeadingPairs>
  <TitlesOfParts>
    <vt:vector size="113" baseType="lpstr">
      <vt:lpstr>Arial</vt:lpstr>
      <vt:lpstr>Calibri</vt:lpstr>
      <vt:lpstr>Times</vt:lpstr>
      <vt:lpstr>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John Wiley &amp; Sons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Biochemistry 3/e</dc:title>
  <dc:subject/>
  <dc:creator>Voet et al.</dc:creator>
  <cp:keywords/>
  <dc:description/>
  <cp:lastModifiedBy>Justin's Dad</cp:lastModifiedBy>
  <cp:revision>138</cp:revision>
  <dcterms:created xsi:type="dcterms:W3CDTF">2011-04-20T10:39:41Z</dcterms:created>
  <dcterms:modified xsi:type="dcterms:W3CDTF">2021-11-29T16:01:38Z</dcterms:modified>
  <cp:category/>
</cp:coreProperties>
</file>