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3"/>
  </p:normalViewPr>
  <p:slideViewPr>
    <p:cSldViewPr snapToGrid="0">
      <p:cViewPr varScale="1">
        <p:scale>
          <a:sx n="85" d="100"/>
          <a:sy n="85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2:3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1774 3069 24575,'-40'-85'0,"0"0"0,1 1 0,-1-1 0,0 0 0,1 0 0,-1 0 0,0 1 0,0-1 0,1 0 0,-1 0 0,0 0 0,-6-11 0,9 20 0,-9-20-721,15 29 1,-8-16-1,-5-11 1,-4-9-1,-2-4 1,0-1 0,2 2-1,2 7 1,6 10-1,6 13 1,8 18 0,10 21 720,6 5 0,6 12 2373,-1-5-2373,-2-2 1360,2-3-1360,-3 1 0,0-2 0,4 9 0,1 3 0,3 2 4912,0 6-4912,0 2 0,0 2 0,-3 2 0,0 2 0,-1-1 0,1 0 0,2-2 0,1-1 0,0-2 0,0 2 0,0-3 0,0-1 0,0-1 0,0-13 0,0 11 0,0-11 0,0 10 0,0-2 0,0-4 0,0 8 0,0-4 0,0 0 0,0 5 0,0-4 0,0 5 0,0-4 0,0-1 0,-5 0 0,-4 0 0,1 3 0,0 2 0,7 0 0,1-5 0,0 4 0,0-3 0,-2 8 0,-1 2 0,-1-1 0,0-4 0,2-1 0,-3 1 0,-2 4 0,-3 6 0,0 3 0,3 4 0,-3 4 0,-1 3 0,-2-1 0,3-3 0,-1 0 0,2 2 0,0 1 0,-2 2 0,0-1 0,0-2 0,0-1 0,4-2 0,4-2 0,-1 0 0,0 0 0,-2 1 0,-1-2 0,2 2 0,2 0 0,2 0 0,-2-1 0,-1 0 0,-3 1 0,-7 7 0,-1 4 0,-1 1 0,0 2 0,4-1 0,-4 3 0,-1 2 0,0-4 0,1-1 0,-1-1 0,1 1 0,-1 0 0,0-1 0,3-3 0,3-1 0,2 0 0,1-1 0,0-2 0,1-2 0,2-4 0,2 1 0,-1-1 0,0 0 0,0 0 0,1 0 0,3 0 0,-3 2 0,-1 1 0,1 0 0,-2-2 0,1-1 0,-2 0 0,-1 0 0,2 3 0,2 1 0,-1 3 0,0 2 0,-3-3 0,0-2 0,2-3 0,1-1 0,3 0 0,1 0 0,-2 0 0,-2 0 0,0 0 0,1 0 0,2 0 0,1-3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49:0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24575,'0'15'0,"0"-1"0,0 1 0,0-4 0,0 0 0,0 0 0,0 1 0,0-1 0,0-3 0,0-1 0,0 0 0,0 0 0,0 1 0,0-2 0,2 4 0,2 2 0,3-1 0,0 0 0,0-3 0,0-1 0,0 1 0,0-1 0,1 3 0,-1 2 0,1-1 0,-1 0 0,-3 1 0,1 1 0,-2-1 0,4 5 0,4-1 0,2 1 0,-2 1 0,-4-3 0,-2-1 0,1 0 0,1-5 0,1 1 0,-5-3 0,1 0 0,-1 0 0,1 0 0,-1 0 0,0 0 0,1 0 0,0 0 0,-1 0 0,0 0 0,1 0 0,0 1 0,-1-1 0,0 0 0,1 0 0,3 0 0,0 1 0,-3 0 0,2-1 0,-2-1 0,-1-1 0,3-2 0,-3 0 0,1-2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49:04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24575,'12'0'0,"1"0"0,-4 0 0,1 0 0,-3 0 0,2 0 0,-1 0 0,2 0 0,5 0 0,2 0 0,0 0 0,-3 0 0,-3 0 0,1 0 0,2 0 0,1 0 0,1 0 0,-1 0 0,1 0 0,-1 0 0,1 0 0,-1 0 0,-2 0 0,-2 0 0,1 0 0,-1 0 0,1 0 0,-1 0 0,0 0 0,1 0 0,0 0 0,-1 0 0,0 0 0,2 0 0,-1 0 0,2 0 0,0 0 0,3 0 0,3 2 0,-2 2 0,-2 0 0,-1 0 0,-1-2 0,-3-2 0,0 0 0,0 0 0,1 2 0,-1 1 0,0 1 0,0-1 0,1-2 0,-1-1 0,-3 0 0,-1 0 0,0 0 0,0 0 0,0 0 0,0 0 0,1 3 0,-1 1 0,0-1 0,-1 3 0,-2-5 0,-1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49:0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24575,'0'-6'0,"0"5"0,0 9 0,0 4 0,0 6 0,0 3 0,0 3 0,0 3 0,0-3 0,0-5 0,0-3 0,4-1 0,4 1 0,3 2 0,1 2 0,-3 2 0,-1-2 0,3 1 0,2-1 0,0 2 0,-1-2 0,-3-3 0,-2-2 0,1 4 0,0 2 0,1 1 0,-1-2 0,0-3 0,-1-2 0,1 1 0,0 0 0,0-4 0,1 2 0,-2-2 0,4 7 0,0 0 0,2 4 0,1-2 0,-3-6 0,-2 0 0,-2-4 0,1 3 0,-1 1 0,1 1 0,0 0 0,0 0 0,0-1 0,-1 1 0,1-1 0,0 1 0,-1-1 0,1 1 0,0 0 0,-3 0 0,-2-1 0,1 1 0,0 0 0,4 0 0,-1-1 0,1 1 0,1 3 0,0-2 0,2 5 0,-3-3 0,-1-1 0,0-4 0,-3-4 0,1-1 0,0 0 0,-1-1 0,-1-1 0,-1 0 0,-2 0 0,0 1 0,0-1 0,2-3 0,2 2 0,-1 1 0,3 3 0,-2 2 0,0-1 0,1-4 0,-1-4 0,0 0 0,-1 1 0,0 2 0,1 1 0,0 0 0,-1 0 0,-2 0 0,-1 3 0,0-2 0,2 0 0,2-5 0,0-3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49:0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24575,'0'13'0,"0"-3"0,0 5 0,0 4 0,0 1 0,0 4 0,0-12 0,0 2 0,0-2 0,0 2 0,0 1 0,0-2 0,0-1 0,0-1 0,0 0 0,0 3 0,0 2 0,0-3 0,0-2 0,0 7 0,0-8 0,0 7 0,0-6 0,0 1 0,0 0 0,0-1 0,0 0 0,0 1 0,0 3 0,0 4 0,0-3 0,0 3 0,0 0 0,0 0 0,0 1 0,0-2 0,0-4 0,0-4 0,0 1 0,0 0 0,0 4 0,0 0 0,0-2 0,0-2 0,0-2 0,0-2 0,0 3 0,0 1 0,0 1 0,0-1 0,0-3 0,0-1 0,0 0 0,0 0 0,0 0 0,0 0 0,0-3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49:11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24575,'18'0'0,"5"0"0,-2 0 0,-1 0 0,-6-1 0,-2-3 0,3 2 0,3 2 0,1 9 0,1 5 0,-1-1 0,-2 2 0,-2-4 0,1 2 0,-1-2 0,1 0 0,-1 1 0,4 0 0,2 0 0,0 0 0,-1 0 0,-3 1 0,-1-2 0,0 1 0,-1-1 0,5 5 0,1 0 0,0 1 0,-1-1 0,-3-3 0,-1-2 0,4 2 0,4 1 0,-2 0 0,5 4 0,-4-2 0,2 1 0,-2-2 0,-4-6 0,-3-1 0,-1 0 0,1-1 0,-3 1 0,-2-1 0,-2 0 0,-2 0 0,0 0 0,0 0 0,0-2 0,0-1 0,0-4 0,0 0 0,0 0 0,0 0 0,-3 3 0,0 1 0,-4-1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2:40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24575,'12'0'0,"4"0"0,7 0 0,0 3 0,2 4 0,-3 5 0,-2 4 0,13 4 0,-14-6 0,17 11 0,-19-14 0,6 6 0,-8-6 0,1 1 0,0 3 0,-1 0 0,-2-2 0,-2-2 0,0 0 0,1 1 0,3 0 0,0-1 0,-2 1 0,4 3 0,-2-1 0,1 1 0,2 0 0,-2 0 0,1 2 0,4 1 0,-1-2 0,-1-1 0,-1-1 0,-7-3 0,0 0 0,0 0 0,3 1 0,2-1 0,-1 1 0,1-1 0,0 4 0,-1 1 0,5-3 0,0-1 0,1 0 0,0 0 0,-5 0 0,0 0 0,0-1 0,-1 1 0,1 0 0,1 1 0,-4-5 0,4 3 0,3 0 0,5 3 0,6 1 0,-3-1 0,-5-2 0,-3-2 0,-5-3 0,-2 1 0,-2-1 0,0-2 0,1-1 0,-1-1 0,1 0 0,-4 1 0,-1 0 0,0-1 0,0 0 0,0 1 0,0-1 0,0-2 0,0-1 0,0 3 0,0 0 0,-3 1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4:08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0 476 24575,'8'0'0,"-1"0"0,21 0 0,17 0-8503,15 0 8503,5 0-1179,-13 0 1179,-9 0-1282,0 0 1282,1 0 0,5 0 0,0 0 0,-2 0 0,-3 0 0,10 0 0,6 0 0,11 0 0,2 0 0,-5 0 0,-3 0 0,-9 0 0,-7 0 0,24 0 0,7 0 0,15 0 0,2 0 0,-38 0-182,-11 0 1,5 0 181,-1 0 0,2 0 0,7 1 0,1-2 0,3-1 0,-3-2 0,29-7 0,-7-2 0,-12 1 0,10 5 0,9 0 0,-39 1 0,1 0 1869,5-2 1,0 0-1870,40-6 0,0-5 0,-18 2 0,3-2 0,-2 2 0,7 3 0,1 2 0,9-4 0,0-3 0,-3 0 0,-6 1 0,-16 5 0,-9 2 0,2 0 0,1 0 0,16-1 0,-2 0 0,-12 1 0,10-2 0,-18 2 3170,13-4-3170,-9 4 0,-5 4 0,-10 1 0,-13 1 0,-6-2 0,-6-2 0,-2 3 0,-3 2 2162,-2 0-2162,-2 0 0,2 0 0,3 0 725,-3 3-725,-2 1 1166,-3-3-1166,-2-1 365,1 0-365,-1 0 0,-3 3 0,-1 1 0,0 0 0,0 0 0,0 0 0,0 0 0,0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4:10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0 349 24575,'16'-12'0,"16"-23"0,-5 5 0,0-6 0,-5 15 0,-3 8 0,6-6 0,2-4 0,-6 1 0,-5 2 0,3 2 0,1 2 0,-1-1 0,-3 0 0,-3 4 0,-1 1 0,3 6 0,0 2 0,-5 1 0,-3-1 0,1 0 0,0 1 0,3 2 0,0 1 0,-4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4:11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24575,'6'0'0,"0"0"0,0 0 0,3 0 0,-1 0 0,8 0 0,-7 0 0,3 0 0,-4 0 0,-1 0 0,3 0 0,1 0 0,1 0 0,-1 0 0,-3 0 0,-1 0 0,0 0 0,4 0 0,0 0 0,4 3 0,3 4 0,1 4 0,-1 2 0,-4-2 0,-5-2 0,-2-2 0,0-1 0,0 1 0,1 2 0,1-2 0,0-2 0,0 0 0,-2-1 0,3 2 0,1 1 0,1-2 0,-1-1 0,-3 0 0,2 2 0,-2 2 0,2 2 0,-1-2 0,-1 0 0,2-1 0,0 0 0,2-2 0,1 1 0,-2 0 0,-3-2 0,-1 0 0,1-3 0,-1-1 0,0 2 0,1 2 0,-1-1 0,2 2 0,-2-1 0,1-1 0,1 3 0,0-1 0,0-2 0,-2 1 0,-2-1 0,-2 1 0,0 2 0,1 1 0,3-3 0,-1 0 0,-1-1 0,-2 1 0,0-1 0,1 0 0,0-3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4:14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24575,'6'0'0,"0"0"0,0 0 0,5 0 0,12 0 0,23 0 0,4 0 0,1 0 0,-13 0-6784,-13 0 6784,2 0-634,2 0 634,-6 0 0,3 0 0,7 0 0,11 0 0,-1 0 0,-9 0 0,-9 0 0,-3 0 0,7 0 0,2 0 0,-6 0 0,-5 0 0,4 0 0,3 0 0,0 0 0,-1 0 0,-4 0 0,-1 0 0,3 0 0,2 0 0,-1 0 0,1 0 0,-4 0 0,-2 0 6471,1 0-6471,0 0 0,0 0 0,3 0 947,-6 0-947,4 0 0,2 0 0,3 0 0,-1 0 0,-7 0 0,-4 0 0,-4 0 0,1 0 0,-1 0 0,0 0 0,0 0 0,1 0 0,-1 0 0,0 0 0,1 0 0,-1 0 0,0 0 0,0 0 0,1 0 0,0 3 0,-1 0 0,0 1 0,1-1 0,-1 1 0,0-1 0,1 1 0,-1-1 0,4-2 0,2 0 0,-5 3 0,6-1 0,1 1 0,7 1 0,1-1 0,-1 0 0,-2-1 0,-5-3 0,-1 0 0,-7 0 0,-3 0 0,-1 0 0,0 0 0,0 0 0,0 0 0,0 0 0,0 0 0,0 0 0,1 0 0,-1 0 0,0 0 0,0 0 0,0 0 0,2 0 0,-2 0 0,3 0 0,1 0 0,5 0 0,3 0 0,0 0 0,0 0 0,-6 0 0,-2 0 0,0 0 0,1 0 0,0 0 0,-1 0 0,-3 0 0,-1 0 0,3 0 0,1 0 0,1 0 0,-1 0 0,-3 0 0,-1 0 0,4 0 0,0 0 0,1 0 0,-1 0 0,-3 3 0,-1 1 0,0 0 0,2-1 0,-2-3 0,3 0 0,0 0 0,-1 0 0,0 0 0,-3 0 0,0 0 0,1 0 0,-1 0 0,1 0 0,1 0 0,-2 0 0,2 0 0,-1 0 0,3 0 0,-2 0 0,4 0 0,-5 0 0,7 0 0,1 0 0,2 0 0,1-3 0,-6-1 0,-1 0 0,-2 1 0,-2 3 0,0 0 0,0 0 0,0 0 0,0-2 0,-2-1 0,1-1 0,1 0 0,3 2 0,4 2 0,-3-1 0,-4-3 0,1 0 0,-3 0 0,3 3 0,0 1 0,-1 0 0,-5 0 0,-3-3 0,-2 2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4:1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 24575,'0'6'0,"0"-1"0,0 2 0,0-1 0,0 1 0,0 3 0,0 1 0,-3 4 0,-1 0 0,-3-2 0,-1-2 0,-2 0 0,-2 0 0,0 5 0,0-1 0,3 2 0,0 0 0,1-5 0,0 2 0,-2-3 0,-1 2 0,1 0 0,-1-3 0,2-3 0,-2-3 0,0-3 0,2-1 0,5 2 0,1 2 0,-3-1 0,1 1 0,-7 0 0,2 1 0,-1 3 0,2 1 0,2-2 0,-3 0 0,-1 0 0,1 1 0,2-1 0,4-2 0,0-2 0,-2 0 0,-2 1 0,1 0 0,0-1 0,2-2 0,2-1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24:17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406 436 24575,'-7'0'0,"1"0"0,0 0 0,-3 0 0,-2 0 0,-5-6 0,-1-5 0,3 0 0,1 1 0,6 6 0,3 1 0,-2-1 0,2-1 0,0-2 0,-3 3 0,3-2 0,1 0 0,-2 1 0,1-2 0,-2 0 0,-1 0 0,0 0 0,-1 0 0,1-1 0,0 1 0,0 0 0,-1 0 0,1-1 0,0 1 0,0 0 0,-1 0 0,1 0 0,0 0 0,0-4 0,-1-1 0,3 0 0,2 1 0,-1 3 0,-1 1 0,-3 3 0,1-3 0,0 0 0,2-3 0,1 0 0,-1 3 0,1 3 0,0 1 0,0-1 0,1-2 0,-1-1 0,-2-1 0,-1 1 0,2 0 0,2 0 0,0 0 0,-1 0 0,0-1 0,1 1 0,-1 0 0,0 0 0,1-1 0,-1 1 0,0-1 0,0 1 0,-3 0 0,3 3 0,1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1T03:49:00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24575,'6'0'0,"3"0"0,1 2 0,3 2 0,2 3 0,0 0 0,1 4 0,-1 1 0,1 0 0,0-1 0,0 1 0,-1 0 0,6 1 0,0-2 0,0 1 0,5 5 0,-4 0 0,6 6 0,4-2 0,3 2 0,1 2 0,-3-4 0,-8-1 0,-5-4 0,0 1 0,1-1 0,1 3 0,-1 3 0,0 0 0,0-1 0,5 1 0,0 0 0,2 2 0,-2-2 0,-2-1 0,-3 1 0,1 4 0,1 0 0,3-1 0,1-3 0,-4-1 0,-2 1 0,0 0 0,1-1 0,0 0 0,5 5 0,-5-3 0,7 4 0,-1-3 0,-1 1 0,-4-2 0,-4-3 0,-3-5 0,-3-2 0,-2-2 0,0 0 0,1 1 0,-1 2 0,1 1 0,0 1 0,-1 0 0,1-3 0,-1-2 0,0 0 0,0 0 0,1 1 0,-1-1 0,-2 0 0,-2 1 0,1 3 0,-1 0 0,4-2 0,1-2 0,0 1 0,1 2 0,-4-2 0,1 2 0,0-4 0,2 2 0,1 3 0,-2 0 0,-2-2 0,-1-2 0,-1-2 0,0-2 0,0 3 0,0 1 0,1 1 0,-1-1 0,1 0 0,-1 0 0,0 1 0,1-1 0,-1 0 0,1 1 0,-1-1 0,0 0 0,1-3 0,-1-1 0,0 0 0,0 0 0,-3 1 0,1 0 0,-2 0 0,1 2 0,-1 0 0,1-1 0,0-2 0,-3-4 0,-2-3 0,-2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273B-2BD2-B4B8-6CC2-152555F4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C95A5-1A82-8201-E169-F108B978D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DD86-4A2E-F4CE-E73E-BE221283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FA075-1FB7-4AD5-B943-3C696B48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6450-F6BD-2745-1EC0-090CCD8E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4220-D65E-8B9F-9171-C43670B8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4A883-5BDC-CB2E-34E5-0FE3A95F1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879F4-430E-D3F6-6FE6-E8034676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78CC0-B48B-19CE-4F9D-6B92B652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0EC2-FB4D-B910-B582-931B579B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0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E8A58-80F2-E0C5-B96B-9AA4AF30B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DE3A5-09E1-B5F4-529E-BB7D79FAC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3E416-8037-6AC9-1A0C-6B1EF1C8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9A7AD-193E-D48F-02FB-D18F06C2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A75E-C825-D3A7-2D7F-9AC9CA1A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F195-A0B8-8F84-61EA-4771D1FE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F8E3-5AA7-7439-53F5-98FB44D30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5BD7-C62B-58CE-ABCC-2F52B420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1C19-BD13-9E1B-6356-6C4A5483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B5A55-B787-05B7-E3B3-BB8F06D4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0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80CB-53E8-0FA9-E5B4-9682A717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48B14-D0A3-B888-4C73-B69C731C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56A8A-8FEC-750B-6B2E-F793F168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D1B6-BE34-90FB-4653-C51EDEE6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A4DBB-5BCF-49B8-E686-5594B335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6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617-1369-6CC4-8A38-5602E059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44BE-1424-C873-97B3-6671CB2F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66337-42F3-8FDA-03CA-0775FFC5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D6EFA-31E8-067E-5D3C-D6EC57B8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A170E-DF1D-3E98-7BC5-B9D31B08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A9D3B-2A75-087E-DE27-B300B4BB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F34D-6509-5EF0-48B1-5A760650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6203-81E5-6D17-6824-BCDCA392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3127E-59AF-5B57-8EAA-17D14932E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24552-3A67-6C32-AB6B-F46DF1F1A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18639-E352-7F32-7C29-1CBD411DF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F7F83-6302-5FB3-F1DE-5531B390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57345-14B1-C181-2E09-5E819AA5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595DD-E719-9E51-B733-E769C8CD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6BD5-D3CD-B1C7-D399-4F74A5DE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B05B0-FF90-3CB5-A3DC-061A72EB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2874-C76B-9CD4-97A2-10E07B19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916AD-56A2-CD58-0AD4-4AC94665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2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73B30-4425-FA02-6166-82EC94DE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81186-9C52-F18F-8FD8-9593AFE7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96549-E9DE-A09D-557B-0C53729E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DAF5-1317-8FCD-CC7A-FBD5C106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D586-CA9C-97B7-1BF7-3BF2EE1D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7907-430D-F580-FF31-520543E0B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081B8-A0CB-8C53-B261-454A9648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0F45F-88D4-34ED-0A01-225F278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15A98-CEA9-B77F-A2EB-147890C5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5155-E161-DF05-7ABB-1768BC64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603C0-C038-8B58-A961-2379CEFEA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6736C-6325-0129-5DB1-825588668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7B033-C536-5289-B7CB-C8CB85DF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DFE9F-4826-F3AD-8848-FB504AC3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C2246-E5FD-0812-A948-121633D5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90B33-5377-D404-F17F-83C76FFF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E9065-0B34-8106-66DA-B36F2531B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F61B1-01A3-1FF4-1CE9-6DB02FDF0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EF62-3532-CE4B-8299-C77ED6AFFF48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512C-03BB-8443-DD01-DA326566C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46CF0-2E45-4374-C2AA-6E586187D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3DC5-1D6D-F64A-B421-3CEB8BBA3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0.png"/><Relationship Id="rId1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F1D9E-C8AA-75CB-A574-C937494D72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Intrinsically Disordered Proteins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EE5E0-E30E-ADD1-5113-95922CA6CC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C2AD-CA7D-05B2-D7AC-AE8D01A7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6B788-7F5A-C9AF-5A7A-D12601B83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structured,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273-386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415-454)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disordered,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1-286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375-424 or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439-526)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7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A02408-EF05-85C9-D29F-60ED1156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56" y="0"/>
            <a:ext cx="709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AAAF32-1989-3463-8A6A-EABFADC86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1" y="0"/>
            <a:ext cx="6457208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48F75-0615-7DD9-225E-7E22E0953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84" y="3304527"/>
            <a:ext cx="9017416" cy="35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DF25D-29FE-B2F8-7D08-8DC5393DB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08" y="326011"/>
            <a:ext cx="11276664" cy="36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7ADC3D-FF26-A1F6-5EA0-B8D054F1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20472"/>
            <a:ext cx="11526118" cy="68375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E08CE3-8C32-E8D1-BB41-550C009FB92E}"/>
              </a:ext>
            </a:extLst>
          </p:cNvPr>
          <p:cNvGrpSpPr/>
          <p:nvPr/>
        </p:nvGrpSpPr>
        <p:grpSpPr>
          <a:xfrm>
            <a:off x="2986146" y="1230426"/>
            <a:ext cx="681120" cy="1105200"/>
            <a:chOff x="2986146" y="1230426"/>
            <a:chExt cx="681120" cy="11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1D87F22-380F-1097-316F-982187806181}"/>
                    </a:ext>
                  </a:extLst>
                </p14:cNvPr>
                <p14:cNvContentPartPr/>
                <p14:nvPr/>
              </p14:nvContentPartPr>
              <p14:xfrm>
                <a:off x="2986146" y="1230426"/>
                <a:ext cx="639000" cy="1105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1D87F22-380F-1097-316F-9821878061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77146" y="1221426"/>
                  <a:ext cx="656640" cy="11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CFEAEA-2CDB-C2E9-475A-8E1144BC492D}"/>
                    </a:ext>
                  </a:extLst>
                </p14:cNvPr>
                <p14:cNvContentPartPr/>
                <p14:nvPr/>
              </p14:nvContentPartPr>
              <p14:xfrm>
                <a:off x="3220146" y="1235826"/>
                <a:ext cx="447120" cy="292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CFEAEA-2CDB-C2E9-475A-8E1144BC492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11146" y="1227186"/>
                  <a:ext cx="464760" cy="310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960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74C53-1A30-437E-9AE1-4D6633163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090"/>
            <a:ext cx="7772400" cy="68378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4EEE04-397B-6DFE-9EDD-39163E2CDCF1}"/>
              </a:ext>
            </a:extLst>
          </p:cNvPr>
          <p:cNvGrpSpPr/>
          <p:nvPr/>
        </p:nvGrpSpPr>
        <p:grpSpPr>
          <a:xfrm>
            <a:off x="8396586" y="6166026"/>
            <a:ext cx="1738080" cy="289800"/>
            <a:chOff x="8396586" y="6166026"/>
            <a:chExt cx="173808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CC77C7-AFB1-EEE8-F04E-2A044D412976}"/>
                    </a:ext>
                  </a:extLst>
                </p14:cNvPr>
                <p14:cNvContentPartPr/>
                <p14:nvPr/>
              </p14:nvContentPartPr>
              <p14:xfrm>
                <a:off x="8399826" y="6166026"/>
                <a:ext cx="1734840" cy="172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CC77C7-AFB1-EEE8-F04E-2A044D4129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90826" y="6157026"/>
                  <a:ext cx="1752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233658-7542-07A0-930C-8FEB26D9E147}"/>
                    </a:ext>
                  </a:extLst>
                </p14:cNvPr>
                <p14:cNvContentPartPr/>
                <p14:nvPr/>
              </p14:nvContentPartPr>
              <p14:xfrm>
                <a:off x="8396586" y="6177186"/>
                <a:ext cx="154800" cy="125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233658-7542-07A0-930C-8FEB26D9E14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87586" y="6168186"/>
                  <a:ext cx="172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D4474B-550E-4273-AEB7-6824EAA6BC86}"/>
                    </a:ext>
                  </a:extLst>
                </p14:cNvPr>
                <p14:cNvContentPartPr/>
                <p14:nvPr/>
              </p14:nvContentPartPr>
              <p14:xfrm>
                <a:off x="8423226" y="6351066"/>
                <a:ext cx="232200" cy="104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D4474B-550E-4273-AEB7-6824EAA6BC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14226" y="6342426"/>
                  <a:ext cx="249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F96966-9D47-87FB-8835-8188BE8D3935}"/>
              </a:ext>
            </a:extLst>
          </p:cNvPr>
          <p:cNvGrpSpPr/>
          <p:nvPr/>
        </p:nvGrpSpPr>
        <p:grpSpPr>
          <a:xfrm>
            <a:off x="2213226" y="4057866"/>
            <a:ext cx="887760" cy="288360"/>
            <a:chOff x="2213226" y="4057866"/>
            <a:chExt cx="88776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52E986-9E51-4A87-0D26-CE9C5CA4C0FE}"/>
                    </a:ext>
                  </a:extLst>
                </p14:cNvPr>
                <p14:cNvContentPartPr/>
                <p14:nvPr/>
              </p14:nvContentPartPr>
              <p14:xfrm>
                <a:off x="2213226" y="4206186"/>
                <a:ext cx="887760" cy="25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52E986-9E51-4A87-0D26-CE9C5CA4C0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04226" y="4197186"/>
                  <a:ext cx="905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B9DFA1-7A47-1F08-98A7-403E69104046}"/>
                    </a:ext>
                  </a:extLst>
                </p14:cNvPr>
                <p14:cNvContentPartPr/>
                <p14:nvPr/>
              </p14:nvContentPartPr>
              <p14:xfrm>
                <a:off x="2967786" y="4210506"/>
                <a:ext cx="120240" cy="135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B9DFA1-7A47-1F08-98A7-403E691040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8786" y="4201866"/>
                  <a:ext cx="137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FD5ED9F-9A46-0F95-12EB-B7581E181B07}"/>
                    </a:ext>
                  </a:extLst>
                </p14:cNvPr>
                <p14:cNvContentPartPr/>
                <p14:nvPr/>
              </p14:nvContentPartPr>
              <p14:xfrm>
                <a:off x="2933586" y="4057866"/>
                <a:ext cx="146160" cy="156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FD5ED9F-9A46-0F95-12EB-B7581E181B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4586" y="4049226"/>
                  <a:ext cx="163800" cy="17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190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21C4A7-0A69-E90C-CABF-D223C911B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81" y="49471"/>
            <a:ext cx="9124545" cy="68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0AADE-8E06-D2DF-7F94-2FB6B60A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318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0AADE-8E06-D2DF-7F94-2FB6B60A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3181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3EDC82-5F19-83D7-7A8A-CE344A2B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767"/>
            <a:ext cx="7772400" cy="33151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432D88-C11A-111A-ADD1-1415639C38B3}"/>
              </a:ext>
            </a:extLst>
          </p:cNvPr>
          <p:cNvGrpSpPr/>
          <p:nvPr/>
        </p:nvGrpSpPr>
        <p:grpSpPr>
          <a:xfrm>
            <a:off x="2437146" y="688626"/>
            <a:ext cx="592560" cy="566280"/>
            <a:chOff x="2437146" y="688626"/>
            <a:chExt cx="59256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7EC207-75FD-8677-854F-F2C44BC8B7A8}"/>
                    </a:ext>
                  </a:extLst>
                </p14:cNvPr>
                <p14:cNvContentPartPr/>
                <p14:nvPr/>
              </p14:nvContentPartPr>
              <p14:xfrm>
                <a:off x="2439666" y="688626"/>
                <a:ext cx="590040" cy="566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7EC207-75FD-8677-854F-F2C44BC8B7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0666" y="679986"/>
                  <a:ext cx="60768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4D677F-F0AB-B762-76B7-B185DE2F8038}"/>
                    </a:ext>
                  </a:extLst>
                </p14:cNvPr>
                <p14:cNvContentPartPr/>
                <p14:nvPr/>
              </p14:nvContentPartPr>
              <p14:xfrm>
                <a:off x="2437146" y="725706"/>
                <a:ext cx="95400" cy="209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4D677F-F0AB-B762-76B7-B185DE2F80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8506" y="717066"/>
                  <a:ext cx="113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15FB12-29AC-A30B-E74E-194EDEE89426}"/>
                    </a:ext>
                  </a:extLst>
                </p14:cNvPr>
                <p14:cNvContentPartPr/>
                <p14:nvPr/>
              </p14:nvContentPartPr>
              <p14:xfrm>
                <a:off x="2498706" y="751266"/>
                <a:ext cx="268560" cy="18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15FB12-29AC-A30B-E74E-194EDEE894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9706" y="742266"/>
                  <a:ext cx="2862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A47FAE-1487-F37F-02AE-F9782D5AC629}"/>
              </a:ext>
            </a:extLst>
          </p:cNvPr>
          <p:cNvGrpSpPr/>
          <p:nvPr/>
        </p:nvGrpSpPr>
        <p:grpSpPr>
          <a:xfrm>
            <a:off x="3067506" y="3972186"/>
            <a:ext cx="389520" cy="471600"/>
            <a:chOff x="3067506" y="3972186"/>
            <a:chExt cx="38952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929153-DFB9-C6FB-2C42-1062A55F7B1D}"/>
                    </a:ext>
                  </a:extLst>
                </p14:cNvPr>
                <p14:cNvContentPartPr/>
                <p14:nvPr/>
              </p14:nvContentPartPr>
              <p14:xfrm>
                <a:off x="3113946" y="3972186"/>
                <a:ext cx="199800" cy="471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929153-DFB9-C6FB-2C42-1062A55F7B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5306" y="3963186"/>
                  <a:ext cx="2174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B1A61C-0851-EFD7-859A-751A633EC7AB}"/>
                    </a:ext>
                  </a:extLst>
                </p14:cNvPr>
                <p14:cNvContentPartPr/>
                <p14:nvPr/>
              </p14:nvContentPartPr>
              <p14:xfrm>
                <a:off x="3067506" y="4035906"/>
                <a:ext cx="360" cy="266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B1A61C-0851-EFD7-859A-751A633EC7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8506" y="4026906"/>
                  <a:ext cx="18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359361-8F98-5665-4924-1711D6A75BCC}"/>
                    </a:ext>
                  </a:extLst>
                </p14:cNvPr>
                <p14:cNvContentPartPr/>
                <p14:nvPr/>
              </p14:nvContentPartPr>
              <p14:xfrm>
                <a:off x="3137346" y="4020786"/>
                <a:ext cx="319680" cy="179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359361-8F98-5665-4924-1711D6A75B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8706" y="4011786"/>
                  <a:ext cx="337320" cy="19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596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Intrinsically Disordered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Intrinsically Disordered Proteins</dc:title>
  <dc:creator>Williams, Loren D</dc:creator>
  <cp:lastModifiedBy>Williams, Loren D</cp:lastModifiedBy>
  <cp:revision>5</cp:revision>
  <dcterms:created xsi:type="dcterms:W3CDTF">2023-02-21T03:12:29Z</dcterms:created>
  <dcterms:modified xsi:type="dcterms:W3CDTF">2023-02-21T04:09:32Z</dcterms:modified>
</cp:coreProperties>
</file>