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8" r:id="rId12"/>
    <p:sldId id="267" r:id="rId13"/>
    <p:sldId id="276" r:id="rId14"/>
    <p:sldId id="272" r:id="rId15"/>
    <p:sldId id="273" r:id="rId16"/>
    <p:sldId id="274" r:id="rId17"/>
    <p:sldId id="271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15"/>
    <p:restoredTop sz="94906"/>
  </p:normalViewPr>
  <p:slideViewPr>
    <p:cSldViewPr snapToGrid="0">
      <p:cViewPr>
        <p:scale>
          <a:sx n="10" d="100"/>
          <a:sy n="10" d="100"/>
        </p:scale>
        <p:origin x="3944" y="1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F7BE-248A-3864-DFB1-FB632D6E8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870B7-299B-182B-C834-789E01AED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32CD-EE5F-CE2C-841D-61B994AAB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55277-AD7E-142E-F70A-A2A38478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2CE6B-9094-8AB7-BD22-2731E322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8A77-D9CF-37B2-8966-BFDD3E7D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DC944-BBFD-400F-9DBB-055519EE4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AC27F-D3EF-C3D1-B99C-E38BF1B3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36109-65B5-88A4-95C8-8C12D84B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DCFD0-00AC-A46E-28BC-E6BD7D24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7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4635A5-E6F9-6597-8793-F2EF431A4E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E8F71-0BA2-985D-B6BE-C2A08D8A1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7F96-2FB8-AD89-31D4-818EA166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FBD08-844F-1A8A-A6C8-7F94F45B5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38B8B-4984-4981-2CB6-A906F2BA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3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B223-B260-C400-DCDD-A70F4C9A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18E-856D-4EB3-1CDA-C89E4F603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E20E-72DC-DD72-77FB-D0607AC5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C9A90-3519-7B7C-20B0-5395EEDE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4F401-A404-7571-81A3-A9C3D10D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9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C04BB-DAEC-A6BA-A6D9-B75A361D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0CF33-5F53-8ED8-1362-158002FA6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9CBDD-E708-4F03-8C82-94E42685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7181D-A732-648A-ABA0-9CE8EDEF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0CB36-075C-AA39-971C-C1E91ECA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0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C0D8-BBAA-9150-E1E6-D16B13C2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F5A16-9791-0713-ACFD-DF68227BF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5E4E6-08BB-D204-9DA3-D6F1E66A8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F4C7A-790B-EA35-176B-B922F122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D3358-8A84-4ABE-F82F-DE9EF0E2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4C7BB-0EFA-5FE6-899A-0C5AD2D3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2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AFFB3-2B2D-AD59-E3A9-7FFBC62B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3FA19-0407-4429-B7B6-16131917A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4E67F-5077-2911-4CED-D9677BB97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A6E20-0648-52B0-362D-A0FF8F17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DB18B-0775-742E-DABF-40FA90562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8FC18-6BBA-C386-0BA6-DDBC7A20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0FCFD-FE8F-56F3-36FF-695DF517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F3198-90D8-FC46-F034-6719205F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8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D26A-347E-68BC-74F3-DECF997AC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7AAA4-4E32-FA62-CBB0-3D40080C6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6E09B-659F-2EE8-8F6A-EF8FE11E3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0D5C4-B022-7D8C-9DD8-F229567D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6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20CF2-3060-485F-2CE8-23E169E17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CBF48-6D6B-D6EB-3274-9E2F6F38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1D99E-DDB8-73BC-F94A-4B622DC4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4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32E5-102E-AFED-E958-B0178759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59983-15D1-9C66-860B-F8BC7302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CAB92-7E27-3DE8-EC7A-7982927F3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DA894-F239-EF5A-845A-C21671FC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C6E47-6D4B-18E5-AD6E-5D44234C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7F01D-E27E-DB69-F6F9-CC938E66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38DB-27DB-A74A-D4E9-E1A4A70A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58473-8812-AC0B-C42D-B4D5E8F7E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DF449-D0F9-08C8-E4B6-D4A734736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BCFF9-6671-4F59-EFF2-83530BEB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1F5D6-153A-28D8-E54B-E073E924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0F28-61C3-6BD3-137E-DA97869E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7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70863E-4FFA-1471-0845-EB130941D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EBCC6-B364-9F4B-DB08-C465B8633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46D8C-AF68-BC5E-9216-4A72F3A2C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D887E-688E-BA4C-B6B4-E6D26476CA4E}" type="datetimeFigureOut">
              <a:rPr lang="en-US" smtClean="0"/>
              <a:t>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BA79E-C722-324B-5CA8-BE9ED3754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B4EF0-B741-9413-B647-8DCC8E2D5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BAEDA-686C-FF4F-93E3-E5BD156A9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D2361-BA99-FCCA-EE9A-DC2B9B49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33" y="-2789277"/>
            <a:ext cx="11100133" cy="148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rack&#10;&#10;Description automatically generated">
            <a:extLst>
              <a:ext uri="{FF2B5EF4-FFF2-40B4-BE49-F238E27FC236}">
                <a16:creationId xmlns:a16="http://schemas.microsoft.com/office/drawing/2014/main" id="{03C3D9BD-075D-CCB2-2C4C-FF646697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51" y="-783656"/>
            <a:ext cx="6358349" cy="76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5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tue, old, altar, decorative&#10;&#10;Description automatically generated">
            <a:extLst>
              <a:ext uri="{FF2B5EF4-FFF2-40B4-BE49-F238E27FC236}">
                <a16:creationId xmlns:a16="http://schemas.microsoft.com/office/drawing/2014/main" id="{81D25544-CEE4-17E5-6805-7736AB48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B36A1-CDA0-451A-1E86-863E54FC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63213">
            <a:off x="-487048" y="-965354"/>
            <a:ext cx="9061574" cy="679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7522F-1DC0-A35B-3E4F-8CBD0DE0B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3030"/>
            <a:ext cx="7772400" cy="26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9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urniture, rug&#10;&#10;Description automatically generated">
            <a:extLst>
              <a:ext uri="{FF2B5EF4-FFF2-40B4-BE49-F238E27FC236}">
                <a16:creationId xmlns:a16="http://schemas.microsoft.com/office/drawing/2014/main" id="{B7615C55-5B40-FAF5-31EE-93A37C72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8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56C906-1209-6E87-B6FB-97B2E7CA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177800"/>
            <a:ext cx="46482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32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5C389-F2D7-33C3-3209-26202E5FA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30625"/>
            <a:ext cx="9448800" cy="68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9F02C-B83E-FF36-1D87-D6D020FA9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78000" y="0"/>
            <a:ext cx="9093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3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79BC1-9693-B61A-BAD9-068E1358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1B5DD3C-9E28-3EB1-188D-F23BDCAA5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4335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2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4267C-0826-B215-BDDD-9406479A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51516">
            <a:off x="1566333" y="33867"/>
            <a:ext cx="99568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3D9E91A2-B823-B31B-88A4-0369A3DA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88041" y="1021292"/>
            <a:ext cx="8170333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athletic game, sport&#10;&#10;Description automatically generated">
            <a:extLst>
              <a:ext uri="{FF2B5EF4-FFF2-40B4-BE49-F238E27FC236}">
                <a16:creationId xmlns:a16="http://schemas.microsoft.com/office/drawing/2014/main" id="{9CD290BA-F03B-C137-F057-CEF9DC1F4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10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C7BE582-E8DC-DCFE-9BC7-15B90AA2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58794" y="1001279"/>
            <a:ext cx="8010236" cy="60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B6A2449-CDBF-1A62-37CC-42F546386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40683" y="918152"/>
            <a:ext cx="7345219" cy="55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648AD02C-18BC-084D-CD29-05FB21DC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22475" y="949325"/>
            <a:ext cx="7594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5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one&#10;&#10;Description automatically generated">
            <a:extLst>
              <a:ext uri="{FF2B5EF4-FFF2-40B4-BE49-F238E27FC236}">
                <a16:creationId xmlns:a16="http://schemas.microsoft.com/office/drawing/2014/main" id="{A773CBC5-50B0-43AF-E960-7FB1758A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9639" y="1074016"/>
            <a:ext cx="8592128" cy="644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85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4B6D36C3-B71B-FD7E-237A-43F92AF9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84564" y="-413327"/>
            <a:ext cx="9975272" cy="74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stone, dirt&#10;&#10;Description automatically generated">
            <a:extLst>
              <a:ext uri="{FF2B5EF4-FFF2-40B4-BE49-F238E27FC236}">
                <a16:creationId xmlns:a16="http://schemas.microsoft.com/office/drawing/2014/main" id="{D80A6CE8-9417-19EF-8C87-6FB06282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06839" y="-660111"/>
            <a:ext cx="8592127" cy="64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22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Loren D</dc:creator>
  <cp:lastModifiedBy>Williams, Loren D</cp:lastModifiedBy>
  <cp:revision>12</cp:revision>
  <dcterms:created xsi:type="dcterms:W3CDTF">2022-11-09T21:06:54Z</dcterms:created>
  <dcterms:modified xsi:type="dcterms:W3CDTF">2023-02-04T15:02:55Z</dcterms:modified>
</cp:coreProperties>
</file>