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66" r:id="rId2"/>
    <p:sldId id="389" r:id="rId3"/>
    <p:sldId id="391" r:id="rId4"/>
    <p:sldId id="388" r:id="rId5"/>
    <p:sldId id="3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906"/>
  </p:normalViewPr>
  <p:slideViewPr>
    <p:cSldViewPr snapToGrid="0">
      <p:cViewPr varScale="1">
        <p:scale>
          <a:sx n="92" d="100"/>
          <a:sy n="92" d="100"/>
        </p:scale>
        <p:origin x="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6B9AF-32F9-EB4A-B188-20674AAECA98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5FBFB-9857-4740-90A2-68F54521E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3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>
            <a:extLst>
              <a:ext uri="{FF2B5EF4-FFF2-40B4-BE49-F238E27FC236}">
                <a16:creationId xmlns:a16="http://schemas.microsoft.com/office/drawing/2014/main" id="{171BB683-E198-5340-81C4-DBA9F01615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F7239160-9C4B-2049-A55C-9B0EA8BBE6D2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DD1A3273-E931-404F-9196-C9092389DF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9BD6B8B5-DFFC-414C-AE8F-EFB741833C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itchFamily="2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6140-5A4B-E231-91D7-A1A0C59AE8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2A120C-5573-88C9-475B-DC8A847147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4AD92-DBF6-D17D-F0C8-701B5A76C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4B9-C2B3-7E43-8026-42A7FC77BA93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5B4B8-2B6D-1B0C-B3EE-AF43089A3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AF99D-137A-7994-F1E0-17D06DE78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AFFCA-BE5D-8143-98F1-A1119C0EB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723DC-ED86-2672-EF66-41D6C0B87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AF2929-38C9-D30F-2566-EE89C8F87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D0A05-396A-1AB6-2C38-990E52843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4B9-C2B3-7E43-8026-42A7FC77BA93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B04FB-7BFE-BCB0-D641-0ECA75980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0C7C8-867C-40BA-63AD-0184F2CC4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AFFCA-BE5D-8143-98F1-A1119C0EB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B4E2CF-7BBE-3A23-5E70-891A5CC84D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D83120-FDBF-A53C-8151-55D4741DDC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529D3-D064-44F3-F146-9A97AC2BB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4B9-C2B3-7E43-8026-42A7FC77BA93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F79E80-8965-2A54-F0FA-155125FF0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A0B91-E803-C9AF-43C8-66E426ED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AFFCA-BE5D-8143-98F1-A1119C0EB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28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36834-75F1-798A-95D2-E6BA705E9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6327D-764A-6909-C4C6-6B443CA2A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19903-EF4D-6841-2B88-B9C216411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4B9-C2B3-7E43-8026-42A7FC77BA93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B4BA0-0F40-D039-637C-D91CCF17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322F2-89C5-ACEB-D961-ECAA4CF21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AFFCA-BE5D-8143-98F1-A1119C0EB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9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F5235-0862-3209-3E58-3614613D8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14D47-F096-5E40-5233-2D1F9F057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A295-BDE1-596D-7EE8-D6D1FC909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4B9-C2B3-7E43-8026-42A7FC77BA93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97BD3-A5A7-30C9-3CF4-FEB930111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32F1C-A7B6-7D03-8C3A-B77B79D51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AFFCA-BE5D-8143-98F1-A1119C0EB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34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912F3-28A3-248C-B42B-224F2C188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90492-F006-666A-E76F-447EC269AE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0F7309-A087-AB10-B68A-7BF4D0F239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0588D-379F-3A07-A956-FB93DDD74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4B9-C2B3-7E43-8026-42A7FC77BA93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8F2ED4-BAA4-E33B-4FF7-A5D6834EE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A59C0-E656-9555-BCF1-70B9E03A2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AFFCA-BE5D-8143-98F1-A1119C0EB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95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88921-91F7-3A7A-7809-EC67C5FB8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43EAA2-1146-CF54-2B04-E2C3FF161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E498A-C044-E5A6-6964-EF10B9EE5C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F94FDB-009F-AAC3-48EA-68C09E24E7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785F40-B55D-5545-3961-6E7E2BF47A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08E941-D43C-88E1-72C2-E9AD9CC20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4B9-C2B3-7E43-8026-42A7FC77BA93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AD7C3-3A48-3549-CD3A-23FA49343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715BC2-988B-DC5C-88E4-18FAD084D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AFFCA-BE5D-8143-98F1-A1119C0EB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4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86DAB-7CF8-F30D-DE9E-29398BD4A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BADDA1-EA8B-CB42-412E-AFA149E7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4B9-C2B3-7E43-8026-42A7FC77BA93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385842-2913-ACFB-8643-B8E987B41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BE2506-FE40-97B2-7771-22188C097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AFFCA-BE5D-8143-98F1-A1119C0EB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000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95D247-6193-5B37-802D-2E6E11BBE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4B9-C2B3-7E43-8026-42A7FC77BA93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38CDC2-6AF4-3FC0-D0FD-E8B513844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8B7FE-9817-F800-75D0-0CED0DC1A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AFFCA-BE5D-8143-98F1-A1119C0EB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56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F5413-7CC0-DE46-ABE3-48F1B2EE6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03D83-2296-D54B-03B6-418E8EC0E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2A3C06-178C-B749-7E2D-E9A3E4729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64FD6-E29A-48A3-A4BF-7BBE9B118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4B9-C2B3-7E43-8026-42A7FC77BA93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77DCB4-95AC-3B63-9C55-95B2E805F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D7D747-C99E-0DBD-8E3C-88E99A4CB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AFFCA-BE5D-8143-98F1-A1119C0EB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1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719C4-B388-3DAF-F078-43D5E8162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FECA30-43A9-078B-35DF-417B156FD0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B3E662-0C25-E759-0FBE-6F93F13DD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97890-AA99-9E39-5B01-B3A366BEA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4B9-C2B3-7E43-8026-42A7FC77BA93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34B16E-E403-7304-B167-19DC5CA0B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BC9EB1-220C-2B06-43A5-77A0FA1ED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AFFCA-BE5D-8143-98F1-A1119C0EB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27636-4416-155D-842C-EF2D85855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74B66-E92E-32C7-CC88-6E721685A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39754-DEC4-D6D7-4C20-73AAA9C822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454B9-C2B3-7E43-8026-42A7FC77BA93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C425D-34CA-91B8-3742-F92EECB5C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ED789-9BEB-8EC8-63F4-2237B2C38E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AFFCA-BE5D-8143-98F1-A1119C0EB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7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D5D60AE-5604-B04A-BADD-EEAFBCD4FA9B}"/>
              </a:ext>
            </a:extLst>
          </p:cNvPr>
          <p:cNvSpPr/>
          <p:nvPr/>
        </p:nvSpPr>
        <p:spPr>
          <a:xfrm>
            <a:off x="5017823" y="2967335"/>
            <a:ext cx="215636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ymbol" charset="2"/>
                <a:ea typeface="ＭＳ Ｐゴシック" charset="0"/>
                <a:cs typeface="Symbol" charset="2"/>
              </a:rPr>
              <a:t>b</a:t>
            </a: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/>
                <a:ea typeface="ＭＳ Ｐゴシック" charset="0"/>
                <a:cs typeface="Arial"/>
              </a:rPr>
              <a:t>-turn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Box 1">
            <a:extLst>
              <a:ext uri="{FF2B5EF4-FFF2-40B4-BE49-F238E27FC236}">
                <a16:creationId xmlns:a16="http://schemas.microsoft.com/office/drawing/2014/main" id="{C6130DA0-0671-C846-BF93-628721A1C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838200"/>
            <a:ext cx="8534400" cy="520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>
                <a:latin typeface="Symbol" pitchFamily="2" charset="2"/>
              </a:rPr>
              <a:t>b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-turn</a:t>
            </a:r>
          </a:p>
          <a:p>
            <a:pPr algn="ctr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(1__ - 2 PRO -3 GLY - __ )</a:t>
            </a:r>
          </a:p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a simple protein structural motif </a:t>
            </a:r>
          </a:p>
          <a:p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generally found on protein surfaces</a:t>
            </a:r>
          </a:p>
          <a:p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turns the backbone around by 180 degrees to fold back on itself</a:t>
            </a:r>
          </a:p>
          <a:p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links two anti-parallel two beta strands</a:t>
            </a:r>
          </a:p>
          <a:p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	that are adjacent in primary structure, </a:t>
            </a:r>
          </a:p>
          <a:p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	that are adjacent in secondary structure</a:t>
            </a:r>
          </a:p>
          <a:p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is a short loop of two to five amino acids</a:t>
            </a:r>
          </a:p>
          <a:p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frequently contains glycine at position 3, (small H side chain allows extreme phi-psi).</a:t>
            </a:r>
          </a:p>
          <a:p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frequently contains proline at position 2, (P forces the backbone into the appropriate conformation)</a:t>
            </a:r>
          </a:p>
          <a:p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54B25FE-D66C-A3EF-2592-B999D823D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250" y="622300"/>
            <a:ext cx="5397500" cy="561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842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5" name="Picture 1">
            <a:extLst>
              <a:ext uri="{FF2B5EF4-FFF2-40B4-BE49-F238E27FC236}">
                <a16:creationId xmlns:a16="http://schemas.microsoft.com/office/drawing/2014/main" id="{5D4CBECA-E383-AA41-AB43-DBC5472739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101" y="0"/>
            <a:ext cx="72739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7" name="Picture 2" descr="fig_06_14">
            <a:extLst>
              <a:ext uri="{FF2B5EF4-FFF2-40B4-BE49-F238E27FC236}">
                <a16:creationId xmlns:a16="http://schemas.microsoft.com/office/drawing/2014/main" id="{3F5505A2-7CF8-A646-A151-C6DE81A68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1200151"/>
            <a:ext cx="6743700" cy="535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8" name="Text Box 3">
            <a:extLst>
              <a:ext uri="{FF2B5EF4-FFF2-40B4-BE49-F238E27FC236}">
                <a16:creationId xmlns:a16="http://schemas.microsoft.com/office/drawing/2014/main" id="{3610BA34-7D62-8A4A-9026-F73EB3FBF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592888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100" b="1">
                <a:latin typeface="Arial" panose="020B0604020202020204" pitchFamily="34" charset="0"/>
              </a:rPr>
              <a:t>Figure 6-14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104</Words>
  <Application>Microsoft Macintosh PowerPoint</Application>
  <PresentationFormat>Widescreen</PresentationFormat>
  <Paragraphs>15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Loren D</dc:creator>
  <cp:lastModifiedBy>Williams, Loren D</cp:lastModifiedBy>
  <cp:revision>5</cp:revision>
  <dcterms:created xsi:type="dcterms:W3CDTF">2023-02-07T04:48:17Z</dcterms:created>
  <dcterms:modified xsi:type="dcterms:W3CDTF">2024-10-28T09:13:46Z</dcterms:modified>
</cp:coreProperties>
</file>