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436" r:id="rId2"/>
    <p:sldId id="437" r:id="rId3"/>
    <p:sldId id="398" r:id="rId4"/>
    <p:sldId id="347" r:id="rId5"/>
    <p:sldId id="355" r:id="rId6"/>
    <p:sldId id="356" r:id="rId7"/>
    <p:sldId id="38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9"/>
    <p:restoredTop sz="94623"/>
  </p:normalViewPr>
  <p:slideViewPr>
    <p:cSldViewPr>
      <p:cViewPr varScale="1">
        <p:scale>
          <a:sx n="85" d="100"/>
          <a:sy n="85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1D67EB2-8FD3-6D4C-8D1B-E8B251FC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13BA1C0-937B-F248-BEBD-FB9DA70550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E81F36-EA16-6249-B051-9D40B857F7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2DAC9C8-F4D5-8E40-94BE-617CDE67F8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85C0140D-D80D-224E-B19F-5F1961DB7D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ADB5EBD-0ADC-B041-82BC-54011C937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B5AAE-23C3-DB4A-9D7B-300D9E492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C220EFEF-0E19-9649-A1ED-A441EA943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B41FDFB-613E-6A41-8F9A-D9DC0CDD2B8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6238D88-66C8-694C-8625-81C0E6DDC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A1CB6F3-4F75-344C-BA51-AA0348C16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CE4EF-2A19-8245-B708-52A402FA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EBBE7-E0FE-0246-9061-58AED801B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95B35-D8F1-904E-BD3C-B8C346709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2772-8521-524B-BFB5-7F5EB34F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A43E6-AE22-6B4B-8620-A919CE505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44188-639E-F949-8B5E-36A5A1B8F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34EBA-CF38-4849-B9CE-2B97102E1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F8E7-630A-C54A-BD20-7123E322B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B1322-ACC0-0547-8F58-398B28080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1ACEC-89EB-D14F-B7AD-A280FBAEB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E83FA-006B-0843-A4BD-498403F4A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A4A21-2E0B-CC4B-9B72-632F955A3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7AA74-64FF-CB49-9BFC-D56EAAEC8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BE1A2-34AD-5841-9A60-FB353ED74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27BDE-F20E-5840-9F47-691963555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5F3D4-74C6-0B4B-AEC5-4A6EEF187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4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68316-625F-9F4D-B6BC-E2FBF91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C025F-3382-7745-9EEB-420E36F0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8F12F-7528-0F4F-9A1A-723F0C726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318BE-0980-5D42-8FE0-AB6AD18A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C3590-13EF-AB4A-9B61-6754546ED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0FA00-635C-5246-8BF9-108FD7594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FD8B6-8780-B446-9C29-1988014F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822E-C7D3-034A-8A6A-5ECDC4BF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F6041-43A0-F44B-9A35-B3D374D2A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DE3FE-29C4-AC4B-868E-A9FF43E7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F9B6F-96A5-584C-B2D3-75116FBB9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0A489-08AD-0D43-8D91-9A34A0C6B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0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BD4B08-F49D-8749-8736-77DCA21B1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3A8F-71D2-CB4F-AC81-D3580FBA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902B93-FBA9-A04A-988D-700F62C2A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79ED0-8563-C54C-A653-21C6E416B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1F144F-58CE-9540-96C6-5CA5C740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25A8A-16A4-9B47-B12A-4FEBD24E8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673A08-7EAF-884A-9A92-07A5C176C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BE0B-A4AE-1A4D-9308-0CE773F0B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80BAC-F2D5-DA47-B7C3-6982E755C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2935C-DABB-1642-A479-414C5B98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68E1E-FBD4-9549-BA7E-74407160F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6BD3A-5017-9248-8977-47E2FD56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6D8DC-548F-A442-B779-52CFE1B5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807BE-FFD3-7B47-9006-AB1228C72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2D9B1-0445-324C-9CCF-72766F9C3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95B6-CBF0-6145-AAD8-E5F93D83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B697A3-343C-9142-B460-AC05FD6B7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A9852-284E-DB44-BA30-31009D4F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48350-DD33-3E44-B5E0-B0BCAAB93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A8CA23-4F2C-954B-A1D7-FD257E695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8BF9B4-6AF6-1346-ADCB-DD9CE48215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0DD15-9A7A-AD45-9530-441484D14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57200"/>
            <a:ext cx="99822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5038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8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KHP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777992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5F5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7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KHP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777992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4648200"/>
            <a:ext cx="457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This is how I want you to draw peptides</a:t>
            </a:r>
          </a:p>
          <a:p>
            <a:pPr marL="457200" indent="-457200">
              <a:buAutoNum type="arabicParenR"/>
            </a:pPr>
            <a:r>
              <a:rPr lang="en-US" sz="1800" dirty="0">
                <a:latin typeface="Arial"/>
                <a:cs typeface="Arial"/>
              </a:rPr>
              <a:t>N to C (----&gt;)</a:t>
            </a:r>
          </a:p>
          <a:p>
            <a:pPr marL="457200" indent="-457200">
              <a:buAutoNum type="arabicParenR"/>
            </a:pPr>
            <a:r>
              <a:rPr lang="en-US" sz="1800" dirty="0">
                <a:latin typeface="Arial"/>
                <a:cs typeface="Arial"/>
              </a:rPr>
              <a:t>correct stereochemistry at </a:t>
            </a:r>
            <a:r>
              <a:rPr lang="en-US" sz="1800" dirty="0" err="1">
                <a:latin typeface="Arial"/>
                <a:cs typeface="Arial"/>
              </a:rPr>
              <a:t>C</a:t>
            </a:r>
            <a:r>
              <a:rPr lang="en-US" sz="1800" dirty="0" err="1">
                <a:latin typeface="Symbol" charset="2"/>
                <a:cs typeface="Symbol" charset="2"/>
              </a:rPr>
              <a:t>a</a:t>
            </a:r>
            <a:endParaRPr lang="en-US" sz="1800" dirty="0">
              <a:latin typeface="Symbol" charset="2"/>
              <a:cs typeface="Symbol" charset="2"/>
            </a:endParaRPr>
          </a:p>
          <a:p>
            <a:pPr marL="457200" indent="-457200">
              <a:buAutoNum type="arabicParenR"/>
            </a:pPr>
            <a:r>
              <a:rPr lang="en-US" sz="1800" dirty="0">
                <a:latin typeface="Arial"/>
                <a:cs typeface="Arial"/>
              </a:rPr>
              <a:t>correct ionization states (</a:t>
            </a:r>
            <a:r>
              <a:rPr lang="en-US" sz="1800" dirty="0" err="1">
                <a:latin typeface="Arial"/>
                <a:cs typeface="Arial"/>
              </a:rPr>
              <a:t>His,Cys</a:t>
            </a:r>
            <a:r>
              <a:rPr lang="en-US" sz="1800" dirty="0">
                <a:latin typeface="Arial"/>
                <a:cs typeface="Arial"/>
              </a:rPr>
              <a:t>)</a:t>
            </a:r>
          </a:p>
          <a:p>
            <a:pPr marL="457200" indent="-457200">
              <a:buAutoNum type="arabicParenR"/>
            </a:pPr>
            <a:r>
              <a:rPr lang="en-US" sz="1800" dirty="0">
                <a:latin typeface="Arial"/>
                <a:cs typeface="Arial"/>
              </a:rPr>
              <a:t>draw all H, except those bonded to C</a:t>
            </a:r>
          </a:p>
          <a:p>
            <a:pPr marL="457200" indent="-457200">
              <a:buAutoNum type="arabicParenR"/>
            </a:pPr>
            <a:r>
              <a:rPr lang="en-US" sz="1800" dirty="0">
                <a:latin typeface="Arial"/>
                <a:cs typeface="Arial"/>
              </a:rPr>
              <a:t>no chemical mistakes</a:t>
            </a:r>
          </a:p>
        </p:txBody>
      </p:sp>
    </p:spTree>
    <p:extLst>
      <p:ext uri="{BB962C8B-B14F-4D97-AF65-F5344CB8AC3E}">
        <p14:creationId xmlns:p14="http://schemas.microsoft.com/office/powerpoint/2010/main" val="367815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8F098FA1-F64D-3441-A739-B9797714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Page 127</a:t>
            </a:r>
          </a:p>
        </p:txBody>
      </p:sp>
      <p:sp>
        <p:nvSpPr>
          <p:cNvPr id="28674" name="TextBox 5">
            <a:extLst>
              <a:ext uri="{FF2B5EF4-FFF2-40B4-BE49-F238E27FC236}">
                <a16:creationId xmlns:a16="http://schemas.microsoft.com/office/drawing/2014/main" id="{A2D08D01-471E-E945-A2DC-9398EE1A3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0"/>
            <a:ext cx="390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The Peptide Bond: Resonance</a:t>
            </a: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6EA58F75-787A-614C-913D-09717FA33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0"/>
            <a:ext cx="5662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6028956F-B84D-DE49-9070-6FB22FF9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0"/>
            <a:ext cx="925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76301BE0-78BD-D149-B6D4-202204595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73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>
            <a:extLst>
              <a:ext uri="{FF2B5EF4-FFF2-40B4-BE49-F238E27FC236}">
                <a16:creationId xmlns:a16="http://schemas.microsoft.com/office/drawing/2014/main" id="{73D47DF4-8408-884F-8824-D8AF28A80C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Fall 2011</a:t>
            </a:r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DC9FA681-EBBE-9149-A4DD-8140895E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Chem 4511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CFAE28FA-3AA1-2449-AFA1-B0789BCF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AB26DE-F189-8B43-8B1B-6FC22F6282A6}" type="slidenum">
              <a:rPr lang="en-US" altLang="en-US" sz="14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4820" name="Picture 6" descr="polymer_coplaner_atoms.jpg">
            <a:extLst>
              <a:ext uri="{FF2B5EF4-FFF2-40B4-BE49-F238E27FC236}">
                <a16:creationId xmlns:a16="http://schemas.microsoft.com/office/drawing/2014/main" id="{29881D49-D5F9-8349-A52E-0DAE14FD4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813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6478</TotalTime>
  <Words>50</Words>
  <Application>Microsoft Macintosh PowerPoint</Application>
  <PresentationFormat>On-screen Show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152</cp:revision>
  <dcterms:created xsi:type="dcterms:W3CDTF">2011-02-08T03:53:24Z</dcterms:created>
  <dcterms:modified xsi:type="dcterms:W3CDTF">2023-02-07T03:45:48Z</dcterms:modified>
  <cp:category/>
</cp:coreProperties>
</file>