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5" r:id="rId4"/>
    <p:sldId id="263" r:id="rId5"/>
    <p:sldId id="260" r:id="rId6"/>
    <p:sldId id="264" r:id="rId7"/>
    <p:sldId id="257" r:id="rId8"/>
    <p:sldId id="258" r:id="rId9"/>
    <p:sldId id="267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/>
    <p:restoredTop sz="94662"/>
  </p:normalViewPr>
  <p:slideViewPr>
    <p:cSldViewPr snapToGrid="0">
      <p:cViewPr>
        <p:scale>
          <a:sx n="97" d="100"/>
          <a:sy n="9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D56E-4969-EE4F-0152-3F690D8EA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ADBDB-258B-F31B-A041-659BA79BB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4EEDD-195E-CDE3-9A0E-1764093B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B39B5-4050-036B-9D09-B0B08E7B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2A2DC-2CCD-7373-E9B5-73FD665F6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A302-B802-3B59-4F5B-B476989E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8F69B-940C-C8CD-DF8C-A1243678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23D8-9449-B20F-FB6C-99E45204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56F69-C7A7-2DC7-531B-D834C8C7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5729-8FF2-EAE0-4424-DA4C7D62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E195F-9B62-47FE-F086-059B31505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4CBE4-71C1-D798-154B-23B630733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BB0AD-9670-D316-F231-415BF1A53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75A78-DB71-8599-DC7E-AAFD17C3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C32D4-BAF9-E336-7FD9-F7BD2485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987B-6C89-0A86-D75F-7435EC368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BBC2-DDAE-A388-2EFF-E10703EA4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94739-5CC9-B686-5C06-07E87167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56D0F-2744-8C93-2249-06CA9CCF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6C184-CEAB-5B6A-CB00-6E8039B2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A6A7-CDE2-15BE-3C6F-52D8B86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836EF-53F7-AFB9-044E-BACA4B6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AA741-D3C5-5B6D-AE5D-2EB4D772D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8E224-33D2-335C-B9FA-B8791855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B6D0-394A-0B4A-C740-AB1B7EBC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0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F8F7-838A-DA15-E52E-6040D800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F1CFC-05D1-D3AA-916F-BCBB1B1CC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B91A4-12F4-2E25-1BE4-E4CB2E04F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C6869-30E9-D8DB-318A-D51CCCEA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FFC6B-5305-AD75-908A-17FB3650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6A743-A6B6-4650-E87B-996FA44A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3217-773A-3DF4-F967-F5438033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C2AF6-697C-E857-0920-8D0CD5E1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E9404-A6AB-F9E7-7F55-4443E6D87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84904-45F2-E75A-B097-02BE188BD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C2FBA-CB21-0A41-AB54-D82162731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D1A52-4321-5BAB-BAF1-FB3F3B1E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EA7C5-2996-A4F3-D211-CAE30E4F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20CDA-733A-0990-CB5A-F9115C2C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65C8-7C49-E64F-86C1-DA69ED63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41C6D6-6ED5-8DF8-8CDF-27132BD4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23468-C408-84D8-6603-6E5469D1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B7B99-855B-8BEF-5202-159CE1F9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F3FE2-AD85-F089-4E18-147E5865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39491-620B-39FB-2DDC-C924B8D4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750A2-7989-7723-4D7B-FD1F5C2C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25B3-4536-F52B-43E6-D6C55A9A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4B26E-7E87-724E-4D58-6F0BF4F8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0B93F-6652-55CA-1F04-1255A404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975FB-BFBF-0992-9795-E815D9E3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81E8B-DA5E-F466-3282-62B50D61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FD5BB-248C-C3C8-ABDC-70AF758A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8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4874-CE4F-A29C-C350-F70D3B6F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57A6C6-E7FB-A4BC-D6A9-938C8664B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EB704-C055-83F6-3774-2DDFEB7FE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0043C-EC26-DA0A-CC21-D0B3C56A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453F9-57E8-0445-35E7-C2228919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A8CD4-DCF7-AB25-1328-CB98572D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42F1D7-0436-9E88-338B-33223523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26E8D-91C4-9160-FFAB-5D7E67315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A9A6-BE1E-F9E7-0E66-D87C745B2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E7F53-B23E-F24F-B83B-A758B42D807F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446FE-C40A-E573-496E-FB402AC6C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C35EB-99D3-E1FF-4BAA-2B428D76F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1F62ED-DA07-6840-BE09-4A078B467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ED11B-9C62-D5B2-FA85-FE3B64437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95505-73E1-4B43-A16D-E0488409FC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5DBCE09-BDC9-CC54-7ACA-66137B1D2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AD5B53-FC2B-D443-5488-2D42A379C73F}"/>
              </a:ext>
            </a:extLst>
          </p:cNvPr>
          <p:cNvSpPr txBox="1"/>
          <p:nvPr/>
        </p:nvSpPr>
        <p:spPr>
          <a:xfrm>
            <a:off x="503582" y="5062330"/>
            <a:ext cx="2847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Perfect TIM Barrel</a:t>
            </a:r>
          </a:p>
          <a:p>
            <a:r>
              <a:rPr lang="en-US" dirty="0"/>
              <a:t>Made by a protein designer</a:t>
            </a:r>
          </a:p>
        </p:txBody>
      </p:sp>
    </p:spTree>
    <p:extLst>
      <p:ext uri="{BB962C8B-B14F-4D97-AF65-F5344CB8AC3E}">
        <p14:creationId xmlns:p14="http://schemas.microsoft.com/office/powerpoint/2010/main" val="4345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5EF71-48CA-3008-CD4A-1164FD2A2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A262BF-F2C9-6B83-0421-F97BA683E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862" y="794209"/>
            <a:ext cx="428310" cy="45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534B4-7EF9-5677-7834-806E906D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88" y="793123"/>
            <a:ext cx="428310" cy="45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48607B-BA4A-86AF-CD8F-6CDDDE76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844" y="822515"/>
            <a:ext cx="428310" cy="450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14E196-EF9D-8900-6EBB-458F4572C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487" y="871148"/>
            <a:ext cx="428310" cy="450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455A33-1CE6-0E3A-EBDD-94575A27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130" y="904308"/>
            <a:ext cx="428310" cy="450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A6F20D-B560-7AFA-5807-DC6679C0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" y="584899"/>
            <a:ext cx="1674514" cy="11174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13BCF3-69F4-F5D0-1BD4-4400253D7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770" y="490739"/>
            <a:ext cx="1585663" cy="1155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E3CAEC-7528-ABB8-E93F-2A7DD381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76" y="403337"/>
            <a:ext cx="1677933" cy="12541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CA5AFE-E0A3-2D3A-31E1-9AB9A12D5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826" y="548592"/>
            <a:ext cx="1647176" cy="11516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EDB53-B6A5-671B-0426-1F23D6BE00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847" y="518077"/>
            <a:ext cx="1561741" cy="11003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A6B550-42FF-5C5E-B9BF-F7D3FF5AD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5982" y="491379"/>
            <a:ext cx="1647176" cy="11755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DCA916-4F5C-99E6-EB9B-56881C7FDC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31" y="2004765"/>
            <a:ext cx="2047190" cy="24075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46BDA0-FCB2-5FF7-DE03-11365C26A295}"/>
              </a:ext>
            </a:extLst>
          </p:cNvPr>
          <p:cNvSpPr txBox="1"/>
          <p:nvPr/>
        </p:nvSpPr>
        <p:spPr>
          <a:xfrm>
            <a:off x="8026544" y="1242401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037FFD-094B-62E2-CDC1-BF5689C8BA08}"/>
              </a:ext>
            </a:extLst>
          </p:cNvPr>
          <p:cNvSpPr txBox="1"/>
          <p:nvPr/>
        </p:nvSpPr>
        <p:spPr>
          <a:xfrm>
            <a:off x="1903785" y="1124420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A6051C-8390-BDB7-0BCD-E373F8E98354}"/>
              </a:ext>
            </a:extLst>
          </p:cNvPr>
          <p:cNvSpPr txBox="1"/>
          <p:nvPr/>
        </p:nvSpPr>
        <p:spPr>
          <a:xfrm>
            <a:off x="3962971" y="1079168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C6762D-7956-9E17-B645-72327371FFCA}"/>
              </a:ext>
            </a:extLst>
          </p:cNvPr>
          <p:cNvSpPr txBox="1"/>
          <p:nvPr/>
        </p:nvSpPr>
        <p:spPr>
          <a:xfrm>
            <a:off x="6013572" y="1143640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F402D9-321E-7E86-0F29-76C9CB50F5DC}"/>
              </a:ext>
            </a:extLst>
          </p:cNvPr>
          <p:cNvSpPr txBox="1"/>
          <p:nvPr/>
        </p:nvSpPr>
        <p:spPr>
          <a:xfrm>
            <a:off x="10001827" y="1224063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E69AE4-4852-7405-D67C-6D4AAC67DA3A}"/>
              </a:ext>
            </a:extLst>
          </p:cNvPr>
          <p:cNvSpPr txBox="1"/>
          <p:nvPr/>
        </p:nvSpPr>
        <p:spPr>
          <a:xfrm>
            <a:off x="264395" y="4345374"/>
            <a:ext cx="196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8x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motif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A7E50FA-B278-AE5A-41B1-2603018B40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2876" y="2186085"/>
            <a:ext cx="4865360" cy="44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3072-EC1F-159A-25E2-2439AC41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2AD7296-5841-292D-F01B-E1F3487A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1" y="1690784"/>
            <a:ext cx="4978400" cy="4749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15932CD-6FF7-25D7-FE79-5C2AD7D1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684" y="163560"/>
            <a:ext cx="1674716" cy="18432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2988AF1-51FB-A4FE-6BAA-6854EEB75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61" y="122714"/>
            <a:ext cx="1735986" cy="18840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922B4B-A504-2CB6-0572-E82576887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818" y="107396"/>
            <a:ext cx="2144453" cy="1899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E4C5DF-42D5-40E4-4358-8D84042A4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432" y="235042"/>
            <a:ext cx="1889161" cy="17717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E2F1395-EF89-5C62-44CB-AA93B04D4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623" y="219725"/>
            <a:ext cx="1991278" cy="17870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D4362D-F3C9-D1FA-4F31-8186E3B1F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449" y="183984"/>
            <a:ext cx="2078077" cy="1822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1C15DB-6FB7-C3C7-9E10-F56DD38D59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6933" y="1466590"/>
            <a:ext cx="428310" cy="450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7421E-48AA-B618-B491-4A9CF10120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4327" y="1465504"/>
            <a:ext cx="428310" cy="45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841A21-EAA0-6464-7317-A59BE26B7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592" y="1494896"/>
            <a:ext cx="428310" cy="450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3462B2-7CB3-2B86-A2ED-77974DEE2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236" y="1543529"/>
            <a:ext cx="428310" cy="450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8A87B6-B704-ABD8-2EFF-63DD0DABA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818" y="1597169"/>
            <a:ext cx="389373" cy="4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C25610-CEDC-7A20-6FE2-11B7FE3FBE07}"/>
              </a:ext>
            </a:extLst>
          </p:cNvPr>
          <p:cNvSpPr txBox="1"/>
          <p:nvPr/>
        </p:nvSpPr>
        <p:spPr>
          <a:xfrm>
            <a:off x="7554293" y="1914782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D84B7-5BF2-3AA9-F70D-6FEDA1CD5C0C}"/>
              </a:ext>
            </a:extLst>
          </p:cNvPr>
          <p:cNvSpPr txBox="1"/>
          <p:nvPr/>
        </p:nvSpPr>
        <p:spPr>
          <a:xfrm>
            <a:off x="1988124" y="1796801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74C579-27CA-B9CD-CF09-417B531981D8}"/>
              </a:ext>
            </a:extLst>
          </p:cNvPr>
          <p:cNvSpPr txBox="1"/>
          <p:nvPr/>
        </p:nvSpPr>
        <p:spPr>
          <a:xfrm>
            <a:off x="3928042" y="1751549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0D5A9-07E2-4FDD-7841-0DEF9EBEF50E}"/>
              </a:ext>
            </a:extLst>
          </p:cNvPr>
          <p:cNvSpPr txBox="1"/>
          <p:nvPr/>
        </p:nvSpPr>
        <p:spPr>
          <a:xfrm>
            <a:off x="5541320" y="1816021"/>
            <a:ext cx="516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7B739D-95ED-5121-7094-DDCFE4E3615A}"/>
              </a:ext>
            </a:extLst>
          </p:cNvPr>
          <p:cNvSpPr txBox="1"/>
          <p:nvPr/>
        </p:nvSpPr>
        <p:spPr>
          <a:xfrm>
            <a:off x="9367523" y="1896444"/>
            <a:ext cx="469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60°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3A37-DE86-1C3D-5E8F-8C45855F9645}"/>
              </a:ext>
            </a:extLst>
          </p:cNvPr>
          <p:cNvSpPr txBox="1"/>
          <p:nvPr/>
        </p:nvSpPr>
        <p:spPr>
          <a:xfrm>
            <a:off x="5688449" y="5529694"/>
            <a:ext cx="366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Draw the Secondary Structure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7A0399-439A-9E8A-D8B7-1D16C157F66E}"/>
              </a:ext>
            </a:extLst>
          </p:cNvPr>
          <p:cNvSpPr txBox="1"/>
          <p:nvPr/>
        </p:nvSpPr>
        <p:spPr>
          <a:xfrm>
            <a:off x="221758" y="5529694"/>
            <a:ext cx="1192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SOD1</a:t>
            </a:r>
          </a:p>
        </p:txBody>
      </p:sp>
    </p:spTree>
    <p:extLst>
      <p:ext uri="{BB962C8B-B14F-4D97-AF65-F5344CB8AC3E}">
        <p14:creationId xmlns:p14="http://schemas.microsoft.com/office/powerpoint/2010/main" val="243285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0A06-5989-1551-1E1C-38BF4253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6F03C-BF35-03EB-EAF7-FB7E6A975103}"/>
              </a:ext>
            </a:extLst>
          </p:cNvPr>
          <p:cNvSpPr txBox="1"/>
          <p:nvPr/>
        </p:nvSpPr>
        <p:spPr>
          <a:xfrm>
            <a:off x="1039091" y="1360254"/>
            <a:ext cx="978130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Protein Topology</a:t>
            </a:r>
          </a:p>
          <a:p>
            <a:endParaRPr lang="en-US" sz="2400" dirty="0"/>
          </a:p>
          <a:p>
            <a:r>
              <a:rPr lang="en-US" sz="2400" dirty="0"/>
              <a:t>a reduced representation,</a:t>
            </a:r>
          </a:p>
          <a:p>
            <a:endParaRPr lang="en-US" sz="2400" dirty="0"/>
          </a:p>
          <a:p>
            <a:r>
              <a:rPr lang="en-US" sz="2400" dirty="0"/>
              <a:t>shows the ordering of secondary elements, </a:t>
            </a:r>
          </a:p>
          <a:p>
            <a:endParaRPr lang="en-US" sz="2400" dirty="0"/>
          </a:p>
          <a:p>
            <a:r>
              <a:rPr lang="en-US" sz="2400" dirty="0"/>
              <a:t>and (if possible) their relative positions and orientations (often not possible).</a:t>
            </a:r>
          </a:p>
          <a:p>
            <a:endParaRPr lang="en-US" sz="2400" dirty="0"/>
          </a:p>
          <a:p>
            <a:r>
              <a:rPr lang="en-US" sz="2400" dirty="0"/>
              <a:t>Allows characterization, comparison and grouping of protein structures. </a:t>
            </a:r>
          </a:p>
        </p:txBody>
      </p:sp>
    </p:spTree>
    <p:extLst>
      <p:ext uri="{BB962C8B-B14F-4D97-AF65-F5344CB8AC3E}">
        <p14:creationId xmlns:p14="http://schemas.microsoft.com/office/powerpoint/2010/main" val="288358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10990-744E-277B-55FF-756C1004A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29308"/>
            <a:ext cx="9183415" cy="6828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667BF5-C5E9-61E9-E7A6-D08DE9B22191}"/>
              </a:ext>
            </a:extLst>
          </p:cNvPr>
          <p:cNvSpPr txBox="1"/>
          <p:nvPr/>
        </p:nvSpPr>
        <p:spPr>
          <a:xfrm>
            <a:off x="8371840" y="3059668"/>
            <a:ext cx="127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membrane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BE6B82-2779-1CCC-FC9A-E24C1035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Porin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5E73B-D05F-C511-F7FC-8A1FF3A7E311}"/>
              </a:ext>
            </a:extLst>
          </p:cNvPr>
          <p:cNvSpPr txBox="1"/>
          <p:nvPr/>
        </p:nvSpPr>
        <p:spPr>
          <a:xfrm>
            <a:off x="8639423" y="3443654"/>
            <a:ext cx="2305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Hydrophilic Inside</a:t>
            </a:r>
          </a:p>
          <a:p>
            <a:r>
              <a:rPr lang="en-US" dirty="0"/>
              <a:t>Hydrophobic Outside</a:t>
            </a:r>
          </a:p>
        </p:txBody>
      </p:sp>
    </p:spTree>
    <p:extLst>
      <p:ext uri="{BB962C8B-B14F-4D97-AF65-F5344CB8AC3E}">
        <p14:creationId xmlns:p14="http://schemas.microsoft.com/office/powerpoint/2010/main" val="99229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F7A0-D7F0-7E6B-FBB1-5F8CB21B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D9A6E-E7C0-330F-3614-8A4671A10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5" y="234237"/>
            <a:ext cx="6733309" cy="64425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CB0CF-A3CC-3CB2-40B0-8E500A029A17}"/>
              </a:ext>
            </a:extLst>
          </p:cNvPr>
          <p:cNvSpPr txBox="1"/>
          <p:nvPr/>
        </p:nvSpPr>
        <p:spPr>
          <a:xfrm>
            <a:off x="9434945" y="1403498"/>
            <a:ext cx="226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 </a:t>
            </a:r>
            <a:r>
              <a:rPr lang="en-US" sz="2400" dirty="0">
                <a:latin typeface="Symbol" pitchFamily="2" charset="2"/>
              </a:rPr>
              <a:t>b</a:t>
            </a:r>
            <a:r>
              <a:rPr lang="en-US" sz="2400" dirty="0"/>
              <a:t>-strands</a:t>
            </a:r>
          </a:p>
          <a:p>
            <a:r>
              <a:rPr lang="en-US" sz="2400" dirty="0"/>
              <a:t>3 </a:t>
            </a:r>
            <a:r>
              <a:rPr lang="en-US" sz="2400" dirty="0">
                <a:latin typeface="Symbol" pitchFamily="2" charset="2"/>
              </a:rPr>
              <a:t>a</a:t>
            </a:r>
            <a:r>
              <a:rPr lang="en-US" sz="2400" dirty="0"/>
              <a:t>-helices</a:t>
            </a:r>
          </a:p>
        </p:txBody>
      </p:sp>
    </p:spTree>
    <p:extLst>
      <p:ext uri="{BB962C8B-B14F-4D97-AF65-F5344CB8AC3E}">
        <p14:creationId xmlns:p14="http://schemas.microsoft.com/office/powerpoint/2010/main" val="307869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2F1ED-B760-D734-4B1A-D9BF0417A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CAC10-0D57-ADE1-AEBC-D2216FABA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40" y="0"/>
            <a:ext cx="11136360" cy="688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BB77FE-04A7-92DE-78A5-C9544D24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87" y="0"/>
            <a:ext cx="11184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2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AB5A4-C524-BAEA-819C-75530AB2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432183"/>
            <a:ext cx="10681855" cy="58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9A7EA-5C1E-18C0-82E8-F0484875C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C426CD-3A53-83FD-F2E2-11743C02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2" y="1166112"/>
            <a:ext cx="7779490" cy="5250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8DA68-E645-C9FA-6C42-E8A4784FB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" y="2416365"/>
            <a:ext cx="4724400" cy="25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345A-D562-4564-27AF-E76CFED2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 Barrel (</a:t>
            </a:r>
            <a:r>
              <a:rPr lang="en-US" dirty="0" err="1"/>
              <a:t>Triosphosphate</a:t>
            </a:r>
            <a:r>
              <a:rPr lang="en-US" dirty="0"/>
              <a:t> Isomerase)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1F15-B84D-BFE8-5DA5-6BF22DBD9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AKA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/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barrel</a:t>
            </a:r>
          </a:p>
          <a:p>
            <a:r>
              <a:rPr lang="en-US" dirty="0"/>
              <a:t>Always 8 parallel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-strands (8 staves never 7 or 9)</a:t>
            </a:r>
          </a:p>
          <a:p>
            <a:r>
              <a:rPr lang="en-US" dirty="0"/>
              <a:t>10% of all enzymes are TIM Barrels</a:t>
            </a:r>
          </a:p>
          <a:p>
            <a:r>
              <a:rPr lang="en-US" dirty="0"/>
              <a:t>A relatively big domain (200-250 amino acids)</a:t>
            </a:r>
          </a:p>
          <a:p>
            <a:r>
              <a:rPr lang="en-US" dirty="0"/>
              <a:t>a C-terminal end and an N-terminal end of the barrel</a:t>
            </a:r>
          </a:p>
          <a:p>
            <a:r>
              <a:rPr lang="en-US" dirty="0"/>
              <a:t>the loops at the C-terminal end of the barrel contain the active 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2686E-62D4-9B72-BEEF-F0F8ECE4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059480"/>
            <a:ext cx="2466109" cy="16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5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10202</TotalTime>
  <Words>153</Words>
  <Application>Microsoft Macintosh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Geneva</vt:lpstr>
      <vt:lpstr>Symbol</vt:lpstr>
      <vt:lpstr>Office Theme</vt:lpstr>
      <vt:lpstr>Topology</vt:lpstr>
      <vt:lpstr>PowerPoint Presentation</vt:lpstr>
      <vt:lpstr>Porin</vt:lpstr>
      <vt:lpstr>Porin</vt:lpstr>
      <vt:lpstr>PowerPoint Presentation</vt:lpstr>
      <vt:lpstr>PowerPoint Presentation</vt:lpstr>
      <vt:lpstr>PowerPoint Presentation</vt:lpstr>
      <vt:lpstr>PowerPoint Presentation</vt:lpstr>
      <vt:lpstr>TIM Barrel (Triosphosphate Isomerase)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</dc:title>
  <dc:creator>Williams, Loren D</dc:creator>
  <cp:lastModifiedBy>Williams, Loren D</cp:lastModifiedBy>
  <cp:revision>37</cp:revision>
  <dcterms:created xsi:type="dcterms:W3CDTF">2024-02-15T11:18:42Z</dcterms:created>
  <dcterms:modified xsi:type="dcterms:W3CDTF">2024-02-22T13:20:56Z</dcterms:modified>
</cp:coreProperties>
</file>